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768" r:id="rId4"/>
    <p:sldMasterId id="2147483798" r:id="rId5"/>
  </p:sldMasterIdLst>
  <p:notesMasterIdLst>
    <p:notesMasterId r:id="rId33"/>
  </p:notesMasterIdLst>
  <p:sldIdLst>
    <p:sldId id="256" r:id="rId6"/>
    <p:sldId id="337" r:id="rId7"/>
    <p:sldId id="360" r:id="rId8"/>
    <p:sldId id="361" r:id="rId9"/>
    <p:sldId id="362" r:id="rId10"/>
    <p:sldId id="368" r:id="rId11"/>
    <p:sldId id="363" r:id="rId12"/>
    <p:sldId id="369" r:id="rId13"/>
    <p:sldId id="370" r:id="rId14"/>
    <p:sldId id="372" r:id="rId15"/>
    <p:sldId id="373" r:id="rId16"/>
    <p:sldId id="374" r:id="rId17"/>
    <p:sldId id="375" r:id="rId18"/>
    <p:sldId id="364" r:id="rId19"/>
    <p:sldId id="376" r:id="rId20"/>
    <p:sldId id="377" r:id="rId21"/>
    <p:sldId id="378" r:id="rId22"/>
    <p:sldId id="379" r:id="rId23"/>
    <p:sldId id="380" r:id="rId24"/>
    <p:sldId id="381" r:id="rId25"/>
    <p:sldId id="382" r:id="rId26"/>
    <p:sldId id="383" r:id="rId27"/>
    <p:sldId id="384" r:id="rId28"/>
    <p:sldId id="385" r:id="rId29"/>
    <p:sldId id="365" r:id="rId30"/>
    <p:sldId id="386" r:id="rId31"/>
    <p:sldId id="359" r:id="rId32"/>
  </p:sldIdLst>
  <p:sldSz cx="14336713" cy="8064500"/>
  <p:notesSz cx="9144000" cy="6858000"/>
  <p:defaultText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8" algn="l" defTabSz="914272" rtl="0" eaLnBrk="1" latinLnBrk="0" hangingPunct="1">
      <a:defRPr sz="1800" kern="1200">
        <a:solidFill>
          <a:schemeClr val="tx1"/>
        </a:solidFill>
        <a:latin typeface="+mn-lt"/>
        <a:ea typeface="+mn-ea"/>
        <a:cs typeface="+mn-cs"/>
      </a:defRPr>
    </a:lvl4pPr>
    <a:lvl5pPr marL="1828544"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0" userDrawn="1">
          <p15:clr>
            <a:srgbClr val="A4A3A4"/>
          </p15:clr>
        </p15:guide>
        <p15:guide id="2" pos="4516"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692" autoAdjust="0"/>
  </p:normalViewPr>
  <p:slideViewPr>
    <p:cSldViewPr>
      <p:cViewPr varScale="1">
        <p:scale>
          <a:sx n="67" d="100"/>
          <a:sy n="67" d="100"/>
        </p:scale>
        <p:origin x="773" y="48"/>
      </p:cViewPr>
      <p:guideLst>
        <p:guide orient="horz" pos="2540"/>
        <p:guide pos="45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28"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CDE6D52-215A-4ABB-8CDA-8C1ED483962D}" type="datetimeFigureOut">
              <a:rPr lang="en-US" smtClean="0"/>
              <a:t>10/4/2023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CC6652A-D8AD-4504-B46C-9E01FE233C5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272" rtl="0" eaLnBrk="1" latinLnBrk="0" hangingPunct="1">
      <a:defRPr sz="1200" kern="1200">
        <a:solidFill>
          <a:schemeClr val="tx1"/>
        </a:solidFill>
        <a:latin typeface="+mn-lt"/>
        <a:ea typeface="+mn-ea"/>
        <a:cs typeface="+mn-cs"/>
      </a:defRPr>
    </a:lvl1pPr>
    <a:lvl2pPr marL="457136" algn="l" defTabSz="914272" rtl="0" eaLnBrk="1" latinLnBrk="0" hangingPunct="1">
      <a:defRPr sz="1200" kern="1200">
        <a:solidFill>
          <a:schemeClr val="tx1"/>
        </a:solidFill>
        <a:latin typeface="+mn-lt"/>
        <a:ea typeface="+mn-ea"/>
        <a:cs typeface="+mn-cs"/>
      </a:defRPr>
    </a:lvl2pPr>
    <a:lvl3pPr marL="914272" algn="l" defTabSz="914272" rtl="0" eaLnBrk="1" latinLnBrk="0" hangingPunct="1">
      <a:defRPr sz="1200" kern="1200">
        <a:solidFill>
          <a:schemeClr val="tx1"/>
        </a:solidFill>
        <a:latin typeface="+mn-lt"/>
        <a:ea typeface="+mn-ea"/>
        <a:cs typeface="+mn-cs"/>
      </a:defRPr>
    </a:lvl3pPr>
    <a:lvl4pPr marL="1371408" algn="l" defTabSz="914272" rtl="0" eaLnBrk="1" latinLnBrk="0" hangingPunct="1">
      <a:defRPr sz="1200" kern="1200">
        <a:solidFill>
          <a:schemeClr val="tx1"/>
        </a:solidFill>
        <a:latin typeface="+mn-lt"/>
        <a:ea typeface="+mn-ea"/>
        <a:cs typeface="+mn-cs"/>
      </a:defRPr>
    </a:lvl4pPr>
    <a:lvl5pPr marL="1828544" algn="l" defTabSz="914272" rtl="0" eaLnBrk="1" latinLnBrk="0" hangingPunct="1">
      <a:defRPr sz="1200" kern="1200">
        <a:solidFill>
          <a:schemeClr val="tx1"/>
        </a:solidFill>
        <a:latin typeface="+mn-lt"/>
        <a:ea typeface="+mn-ea"/>
        <a:cs typeface="+mn-cs"/>
      </a:defRPr>
    </a:lvl5pPr>
    <a:lvl6pPr marL="2285681" algn="l" defTabSz="914272" rtl="0" eaLnBrk="1" latinLnBrk="0" hangingPunct="1">
      <a:defRPr sz="1200" kern="1200">
        <a:solidFill>
          <a:schemeClr val="tx1"/>
        </a:solidFill>
        <a:latin typeface="+mn-lt"/>
        <a:ea typeface="+mn-ea"/>
        <a:cs typeface="+mn-cs"/>
      </a:defRPr>
    </a:lvl6pPr>
    <a:lvl7pPr marL="2742817" algn="l" defTabSz="914272" rtl="0" eaLnBrk="1" latinLnBrk="0" hangingPunct="1">
      <a:defRPr sz="1200" kern="1200">
        <a:solidFill>
          <a:schemeClr val="tx1"/>
        </a:solidFill>
        <a:latin typeface="+mn-lt"/>
        <a:ea typeface="+mn-ea"/>
        <a:cs typeface="+mn-cs"/>
      </a:defRPr>
    </a:lvl7pPr>
    <a:lvl8pPr marL="3199953" algn="l" defTabSz="914272" rtl="0" eaLnBrk="1" latinLnBrk="0" hangingPunct="1">
      <a:defRPr sz="1200" kern="1200">
        <a:solidFill>
          <a:schemeClr val="tx1"/>
        </a:solidFill>
        <a:latin typeface="+mn-lt"/>
        <a:ea typeface="+mn-ea"/>
        <a:cs typeface="+mn-cs"/>
      </a:defRPr>
    </a:lvl8pPr>
    <a:lvl9pPr marL="3657089"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652A-D8AD-4504-B46C-9E01FE233C5B}"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5254" y="2505231"/>
            <a:ext cx="12186206" cy="1728640"/>
          </a:xfrm>
        </p:spPr>
        <p:txBody>
          <a:bodyPr/>
          <a:lstStyle/>
          <a:p>
            <a:r>
              <a:rPr lang="en-US"/>
              <a:t>Click to edit Master title style</a:t>
            </a:r>
          </a:p>
        </p:txBody>
      </p:sp>
      <p:sp>
        <p:nvSpPr>
          <p:cNvPr id="3" name="Subtitle 2"/>
          <p:cNvSpPr>
            <a:spLocks noGrp="1"/>
          </p:cNvSpPr>
          <p:nvPr>
            <p:ph type="subTitle" idx="1"/>
          </p:nvPr>
        </p:nvSpPr>
        <p:spPr>
          <a:xfrm>
            <a:off x="2150507" y="4569885"/>
            <a:ext cx="10035699" cy="2060928"/>
          </a:xfrm>
        </p:spPr>
        <p:txBody>
          <a:bodyPr/>
          <a:lstStyle>
            <a:lvl1pPr marL="0" indent="0" algn="ctr">
              <a:buNone/>
              <a:defRPr>
                <a:solidFill>
                  <a:schemeClr val="tx1">
                    <a:tint val="75000"/>
                  </a:schemeClr>
                </a:solidFill>
              </a:defRPr>
            </a:lvl1pPr>
            <a:lvl2pPr marL="549453" indent="0" algn="ctr">
              <a:buNone/>
              <a:defRPr>
                <a:solidFill>
                  <a:schemeClr val="tx1">
                    <a:tint val="75000"/>
                  </a:schemeClr>
                </a:solidFill>
              </a:defRPr>
            </a:lvl2pPr>
            <a:lvl3pPr marL="1098907" indent="0" algn="ctr">
              <a:buNone/>
              <a:defRPr>
                <a:solidFill>
                  <a:schemeClr val="tx1">
                    <a:tint val="75000"/>
                  </a:schemeClr>
                </a:solidFill>
              </a:defRPr>
            </a:lvl3pPr>
            <a:lvl4pPr marL="1648360" indent="0" algn="ctr">
              <a:buNone/>
              <a:defRPr>
                <a:solidFill>
                  <a:schemeClr val="tx1">
                    <a:tint val="75000"/>
                  </a:schemeClr>
                </a:solidFill>
              </a:defRPr>
            </a:lvl4pPr>
            <a:lvl5pPr marL="2197815" indent="0" algn="ctr">
              <a:buNone/>
              <a:defRPr>
                <a:solidFill>
                  <a:schemeClr val="tx1">
                    <a:tint val="75000"/>
                  </a:schemeClr>
                </a:solidFill>
              </a:defRPr>
            </a:lvl5pPr>
            <a:lvl6pPr marL="2747270" indent="0" algn="ctr">
              <a:buNone/>
              <a:defRPr>
                <a:solidFill>
                  <a:schemeClr val="tx1">
                    <a:tint val="75000"/>
                  </a:schemeClr>
                </a:solidFill>
              </a:defRPr>
            </a:lvl6pPr>
            <a:lvl7pPr marL="3296723" indent="0" algn="ctr">
              <a:buNone/>
              <a:defRPr>
                <a:solidFill>
                  <a:schemeClr val="tx1">
                    <a:tint val="75000"/>
                  </a:schemeClr>
                </a:solidFill>
              </a:defRPr>
            </a:lvl7pPr>
            <a:lvl8pPr marL="3846177" indent="0" algn="ctr">
              <a:buNone/>
              <a:defRPr>
                <a:solidFill>
                  <a:schemeClr val="tx1">
                    <a:tint val="75000"/>
                  </a:schemeClr>
                </a:solidFill>
              </a:defRPr>
            </a:lvl8pPr>
            <a:lvl9pPr marL="43956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7AFEB2-B513-43C5-976C-9DDCDDC007A3}"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CBC6C-F0F3-4CD4-A70E-F48DBE9B98C8}"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94117" y="322962"/>
            <a:ext cx="3225760" cy="6880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6836" y="322962"/>
            <a:ext cx="9438336" cy="6880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C5B4D-552E-4489-A4A7-34BD281C9DD6}"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5254" y="2505231"/>
            <a:ext cx="12186206" cy="1728640"/>
          </a:xfrm>
        </p:spPr>
        <p:txBody>
          <a:bodyPr/>
          <a:lstStyle/>
          <a:p>
            <a:r>
              <a:rPr lang="en-US"/>
              <a:t>Click to edit Master title style</a:t>
            </a:r>
          </a:p>
        </p:txBody>
      </p:sp>
      <p:sp>
        <p:nvSpPr>
          <p:cNvPr id="3" name="Subtitle 2"/>
          <p:cNvSpPr>
            <a:spLocks noGrp="1"/>
          </p:cNvSpPr>
          <p:nvPr>
            <p:ph type="subTitle" idx="1"/>
          </p:nvPr>
        </p:nvSpPr>
        <p:spPr>
          <a:xfrm>
            <a:off x="2150507" y="4569885"/>
            <a:ext cx="10035699" cy="2060928"/>
          </a:xfrm>
        </p:spPr>
        <p:txBody>
          <a:bodyPr/>
          <a:lstStyle>
            <a:lvl1pPr marL="0" indent="0" algn="ctr">
              <a:buNone/>
              <a:defRPr>
                <a:solidFill>
                  <a:schemeClr val="tx1">
                    <a:tint val="75000"/>
                  </a:schemeClr>
                </a:solidFill>
              </a:defRPr>
            </a:lvl1pPr>
            <a:lvl2pPr marL="549453" indent="0" algn="ctr">
              <a:buNone/>
              <a:defRPr>
                <a:solidFill>
                  <a:schemeClr val="tx1">
                    <a:tint val="75000"/>
                  </a:schemeClr>
                </a:solidFill>
              </a:defRPr>
            </a:lvl2pPr>
            <a:lvl3pPr marL="1098907" indent="0" algn="ctr">
              <a:buNone/>
              <a:defRPr>
                <a:solidFill>
                  <a:schemeClr val="tx1">
                    <a:tint val="75000"/>
                  </a:schemeClr>
                </a:solidFill>
              </a:defRPr>
            </a:lvl3pPr>
            <a:lvl4pPr marL="1648360" indent="0" algn="ctr">
              <a:buNone/>
              <a:defRPr>
                <a:solidFill>
                  <a:schemeClr val="tx1">
                    <a:tint val="75000"/>
                  </a:schemeClr>
                </a:solidFill>
              </a:defRPr>
            </a:lvl4pPr>
            <a:lvl5pPr marL="2197815" indent="0" algn="ctr">
              <a:buNone/>
              <a:defRPr>
                <a:solidFill>
                  <a:schemeClr val="tx1">
                    <a:tint val="75000"/>
                  </a:schemeClr>
                </a:solidFill>
              </a:defRPr>
            </a:lvl5pPr>
            <a:lvl6pPr marL="2747270" indent="0" algn="ctr">
              <a:buNone/>
              <a:defRPr>
                <a:solidFill>
                  <a:schemeClr val="tx1">
                    <a:tint val="75000"/>
                  </a:schemeClr>
                </a:solidFill>
              </a:defRPr>
            </a:lvl6pPr>
            <a:lvl7pPr marL="3296723" indent="0" algn="ctr">
              <a:buNone/>
              <a:defRPr>
                <a:solidFill>
                  <a:schemeClr val="tx1">
                    <a:tint val="75000"/>
                  </a:schemeClr>
                </a:solidFill>
              </a:defRPr>
            </a:lvl7pPr>
            <a:lvl8pPr marL="3846177" indent="0" algn="ctr">
              <a:buNone/>
              <a:defRPr>
                <a:solidFill>
                  <a:schemeClr val="tx1">
                    <a:tint val="75000"/>
                  </a:schemeClr>
                </a:solidFill>
              </a:defRPr>
            </a:lvl8pPr>
            <a:lvl9pPr marL="43956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39FD65-E471-44AC-A672-8F241A568580}"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DBFF2-C94C-4921-95AC-8583F34B1729}"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2503" y="5182195"/>
            <a:ext cx="12186206" cy="1601700"/>
          </a:xfrm>
        </p:spPr>
        <p:txBody>
          <a:bodyPr anchor="t"/>
          <a:lstStyle>
            <a:lvl1pPr algn="l">
              <a:defRPr sz="4807" b="1" cap="all"/>
            </a:lvl1pPr>
          </a:lstStyle>
          <a:p>
            <a:r>
              <a:rPr lang="en-US"/>
              <a:t>Click to edit Master title style</a:t>
            </a:r>
          </a:p>
        </p:txBody>
      </p:sp>
      <p:sp>
        <p:nvSpPr>
          <p:cNvPr id="3" name="Text Placeholder 2"/>
          <p:cNvSpPr>
            <a:spLocks noGrp="1"/>
          </p:cNvSpPr>
          <p:nvPr>
            <p:ph type="body" idx="1"/>
          </p:nvPr>
        </p:nvSpPr>
        <p:spPr>
          <a:xfrm>
            <a:off x="1132503" y="3418090"/>
            <a:ext cx="12186206" cy="1764109"/>
          </a:xfrm>
        </p:spPr>
        <p:txBody>
          <a:bodyPr anchor="b"/>
          <a:lstStyle>
            <a:lvl1pPr marL="0" indent="0">
              <a:buNone/>
              <a:defRPr sz="2404">
                <a:solidFill>
                  <a:schemeClr val="tx1">
                    <a:tint val="75000"/>
                  </a:schemeClr>
                </a:solidFill>
              </a:defRPr>
            </a:lvl1pPr>
            <a:lvl2pPr marL="549453" indent="0">
              <a:buNone/>
              <a:defRPr sz="2164">
                <a:solidFill>
                  <a:schemeClr val="tx1">
                    <a:tint val="75000"/>
                  </a:schemeClr>
                </a:solidFill>
              </a:defRPr>
            </a:lvl2pPr>
            <a:lvl3pPr marL="1098907" indent="0">
              <a:buNone/>
              <a:defRPr sz="1923">
                <a:solidFill>
                  <a:schemeClr val="tx1">
                    <a:tint val="75000"/>
                  </a:schemeClr>
                </a:solidFill>
              </a:defRPr>
            </a:lvl3pPr>
            <a:lvl4pPr marL="1648360" indent="0">
              <a:buNone/>
              <a:defRPr sz="1683">
                <a:solidFill>
                  <a:schemeClr val="tx1">
                    <a:tint val="75000"/>
                  </a:schemeClr>
                </a:solidFill>
              </a:defRPr>
            </a:lvl4pPr>
            <a:lvl5pPr marL="2197815" indent="0">
              <a:buNone/>
              <a:defRPr sz="1683">
                <a:solidFill>
                  <a:schemeClr val="tx1">
                    <a:tint val="75000"/>
                  </a:schemeClr>
                </a:solidFill>
              </a:defRPr>
            </a:lvl5pPr>
            <a:lvl6pPr marL="2747270" indent="0">
              <a:buNone/>
              <a:defRPr sz="1683">
                <a:solidFill>
                  <a:schemeClr val="tx1">
                    <a:tint val="75000"/>
                  </a:schemeClr>
                </a:solidFill>
              </a:defRPr>
            </a:lvl6pPr>
            <a:lvl7pPr marL="3296723" indent="0">
              <a:buNone/>
              <a:defRPr sz="1683">
                <a:solidFill>
                  <a:schemeClr val="tx1">
                    <a:tint val="75000"/>
                  </a:schemeClr>
                </a:solidFill>
              </a:defRPr>
            </a:lvl7pPr>
            <a:lvl8pPr marL="3846177" indent="0">
              <a:buNone/>
              <a:defRPr sz="1683">
                <a:solidFill>
                  <a:schemeClr val="tx1">
                    <a:tint val="75000"/>
                  </a:schemeClr>
                </a:solidFill>
              </a:defRPr>
            </a:lvl8pPr>
            <a:lvl9pPr marL="4395631" indent="0">
              <a:buNone/>
              <a:defRPr sz="16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091AA-2557-4A40-82D7-863B19B96552}"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836" y="1881725"/>
            <a:ext cx="6332048" cy="5322197"/>
          </a:xfrm>
        </p:spPr>
        <p:txBody>
          <a:bodyPr/>
          <a:lstStyle>
            <a:lvl1pPr>
              <a:defRPr sz="3365"/>
            </a:lvl1pPr>
            <a:lvl2pPr>
              <a:defRPr sz="2884"/>
            </a:lvl2pPr>
            <a:lvl3pPr>
              <a:defRPr sz="2404"/>
            </a:lvl3pPr>
            <a:lvl4pPr>
              <a:defRPr sz="2164"/>
            </a:lvl4pPr>
            <a:lvl5pPr>
              <a:defRPr sz="2164"/>
            </a:lvl5pPr>
            <a:lvl6pPr>
              <a:defRPr sz="2164"/>
            </a:lvl6pPr>
            <a:lvl7pPr>
              <a:defRPr sz="2164"/>
            </a:lvl7pPr>
            <a:lvl8pPr>
              <a:defRPr sz="2164"/>
            </a:lvl8pPr>
            <a:lvl9pPr>
              <a:defRPr sz="2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87829" y="1881725"/>
            <a:ext cx="6332048" cy="5322197"/>
          </a:xfrm>
        </p:spPr>
        <p:txBody>
          <a:bodyPr/>
          <a:lstStyle>
            <a:lvl1pPr>
              <a:defRPr sz="3365"/>
            </a:lvl1pPr>
            <a:lvl2pPr>
              <a:defRPr sz="2884"/>
            </a:lvl2pPr>
            <a:lvl3pPr>
              <a:defRPr sz="2404"/>
            </a:lvl3pPr>
            <a:lvl4pPr>
              <a:defRPr sz="2164"/>
            </a:lvl4pPr>
            <a:lvl5pPr>
              <a:defRPr sz="2164"/>
            </a:lvl5pPr>
            <a:lvl6pPr>
              <a:defRPr sz="2164"/>
            </a:lvl6pPr>
            <a:lvl7pPr>
              <a:defRPr sz="2164"/>
            </a:lvl7pPr>
            <a:lvl8pPr>
              <a:defRPr sz="2164"/>
            </a:lvl8pPr>
            <a:lvl9pPr>
              <a:defRPr sz="2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A0FDA6-6F8E-476A-A0F6-79F94955E28A}"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6843" y="1805180"/>
            <a:ext cx="6334538" cy="752312"/>
          </a:xfrm>
        </p:spPr>
        <p:txBody>
          <a:bodyPr anchor="b"/>
          <a:lstStyle>
            <a:lvl1pPr marL="0" indent="0">
              <a:buNone/>
              <a:defRPr sz="2884" b="1"/>
            </a:lvl1pPr>
            <a:lvl2pPr marL="549453" indent="0">
              <a:buNone/>
              <a:defRPr sz="2404" b="1"/>
            </a:lvl2pPr>
            <a:lvl3pPr marL="1098907" indent="0">
              <a:buNone/>
              <a:defRPr sz="2164" b="1"/>
            </a:lvl3pPr>
            <a:lvl4pPr marL="1648360" indent="0">
              <a:buNone/>
              <a:defRPr sz="1923" b="1"/>
            </a:lvl4pPr>
            <a:lvl5pPr marL="2197815" indent="0">
              <a:buNone/>
              <a:defRPr sz="1923" b="1"/>
            </a:lvl5pPr>
            <a:lvl6pPr marL="2747270" indent="0">
              <a:buNone/>
              <a:defRPr sz="1923" b="1"/>
            </a:lvl6pPr>
            <a:lvl7pPr marL="3296723" indent="0">
              <a:buNone/>
              <a:defRPr sz="1923" b="1"/>
            </a:lvl7pPr>
            <a:lvl8pPr marL="3846177" indent="0">
              <a:buNone/>
              <a:defRPr sz="1923" b="1"/>
            </a:lvl8pPr>
            <a:lvl9pPr marL="4395631" indent="0">
              <a:buNone/>
              <a:defRPr sz="1923" b="1"/>
            </a:lvl9pPr>
          </a:lstStyle>
          <a:p>
            <a:pPr lvl="0"/>
            <a:r>
              <a:rPr lang="en-US"/>
              <a:t>Click to edit Master text styles</a:t>
            </a:r>
          </a:p>
        </p:txBody>
      </p:sp>
      <p:sp>
        <p:nvSpPr>
          <p:cNvPr id="4" name="Content Placeholder 3"/>
          <p:cNvSpPr>
            <a:spLocks noGrp="1"/>
          </p:cNvSpPr>
          <p:nvPr>
            <p:ph sz="half" idx="2"/>
          </p:nvPr>
        </p:nvSpPr>
        <p:spPr>
          <a:xfrm>
            <a:off x="716843" y="2557492"/>
            <a:ext cx="6334538" cy="4646422"/>
          </a:xfrm>
        </p:spPr>
        <p:txBody>
          <a:bodyPr/>
          <a:lstStyle>
            <a:lvl1pPr>
              <a:defRPr sz="2884"/>
            </a:lvl1pPr>
            <a:lvl2pPr>
              <a:defRPr sz="2404"/>
            </a:lvl2pPr>
            <a:lvl3pPr>
              <a:defRPr sz="2164"/>
            </a:lvl3pPr>
            <a:lvl4pPr>
              <a:defRPr sz="1923"/>
            </a:lvl4pPr>
            <a:lvl5pPr>
              <a:defRPr sz="1923"/>
            </a:lvl5pPr>
            <a:lvl6pPr>
              <a:defRPr sz="1923"/>
            </a:lvl6pPr>
            <a:lvl7pPr>
              <a:defRPr sz="1923"/>
            </a:lvl7pPr>
            <a:lvl8pPr>
              <a:defRPr sz="1923"/>
            </a:lvl8pPr>
            <a:lvl9pPr>
              <a:defRPr sz="19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82861" y="1805180"/>
            <a:ext cx="6337026" cy="752312"/>
          </a:xfrm>
        </p:spPr>
        <p:txBody>
          <a:bodyPr anchor="b"/>
          <a:lstStyle>
            <a:lvl1pPr marL="0" indent="0">
              <a:buNone/>
              <a:defRPr sz="2884" b="1"/>
            </a:lvl1pPr>
            <a:lvl2pPr marL="549453" indent="0">
              <a:buNone/>
              <a:defRPr sz="2404" b="1"/>
            </a:lvl2pPr>
            <a:lvl3pPr marL="1098907" indent="0">
              <a:buNone/>
              <a:defRPr sz="2164" b="1"/>
            </a:lvl3pPr>
            <a:lvl4pPr marL="1648360" indent="0">
              <a:buNone/>
              <a:defRPr sz="1923" b="1"/>
            </a:lvl4pPr>
            <a:lvl5pPr marL="2197815" indent="0">
              <a:buNone/>
              <a:defRPr sz="1923" b="1"/>
            </a:lvl5pPr>
            <a:lvl6pPr marL="2747270" indent="0">
              <a:buNone/>
              <a:defRPr sz="1923" b="1"/>
            </a:lvl6pPr>
            <a:lvl7pPr marL="3296723" indent="0">
              <a:buNone/>
              <a:defRPr sz="1923" b="1"/>
            </a:lvl7pPr>
            <a:lvl8pPr marL="3846177" indent="0">
              <a:buNone/>
              <a:defRPr sz="1923" b="1"/>
            </a:lvl8pPr>
            <a:lvl9pPr marL="4395631" indent="0">
              <a:buNone/>
              <a:defRPr sz="1923" b="1"/>
            </a:lvl9pPr>
          </a:lstStyle>
          <a:p>
            <a:pPr lvl="0"/>
            <a:r>
              <a:rPr lang="en-US"/>
              <a:t>Click to edit Master text styles</a:t>
            </a:r>
          </a:p>
        </p:txBody>
      </p:sp>
      <p:sp>
        <p:nvSpPr>
          <p:cNvPr id="6" name="Content Placeholder 5"/>
          <p:cNvSpPr>
            <a:spLocks noGrp="1"/>
          </p:cNvSpPr>
          <p:nvPr>
            <p:ph sz="quarter" idx="4"/>
          </p:nvPr>
        </p:nvSpPr>
        <p:spPr>
          <a:xfrm>
            <a:off x="7282861" y="2557492"/>
            <a:ext cx="6337026" cy="4646422"/>
          </a:xfrm>
        </p:spPr>
        <p:txBody>
          <a:bodyPr/>
          <a:lstStyle>
            <a:lvl1pPr>
              <a:defRPr sz="2884"/>
            </a:lvl1pPr>
            <a:lvl2pPr>
              <a:defRPr sz="2404"/>
            </a:lvl2pPr>
            <a:lvl3pPr>
              <a:defRPr sz="2164"/>
            </a:lvl3pPr>
            <a:lvl4pPr>
              <a:defRPr sz="1923"/>
            </a:lvl4pPr>
            <a:lvl5pPr>
              <a:defRPr sz="1923"/>
            </a:lvl5pPr>
            <a:lvl6pPr>
              <a:defRPr sz="1923"/>
            </a:lvl6pPr>
            <a:lvl7pPr>
              <a:defRPr sz="1923"/>
            </a:lvl7pPr>
            <a:lvl8pPr>
              <a:defRPr sz="1923"/>
            </a:lvl8pPr>
            <a:lvl9pPr>
              <a:defRPr sz="19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599E29-6177-41CE-B01F-6DE1854C3635}" type="datetime1">
              <a:rPr lang="en-US" smtClean="0"/>
              <a:t>10/4/2023</a:t>
            </a:fld>
            <a:endParaRPr lang="en-US"/>
          </a:p>
        </p:txBody>
      </p:sp>
      <p:sp>
        <p:nvSpPr>
          <p:cNvPr id="8" name="Footer Placeholder 7"/>
          <p:cNvSpPr>
            <a:spLocks noGrp="1"/>
          </p:cNvSpPr>
          <p:nvPr>
            <p:ph type="ftr" sz="quarter" idx="11"/>
          </p:nvPr>
        </p:nvSpPr>
        <p:spPr/>
        <p:txBody>
          <a:bodyPr/>
          <a:lstStyle/>
          <a:p>
            <a:r>
              <a:rPr lang="en-US"/>
              <a:t>Competition and Consumer Protection Commission</a:t>
            </a:r>
          </a:p>
        </p:txBody>
      </p:sp>
      <p:sp>
        <p:nvSpPr>
          <p:cNvPr id="9" name="Slide Number Placeholder 8"/>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53859F-7E81-4DAC-8405-2AF2D00FE1E0}" type="datetime1">
              <a:rPr lang="en-US" smtClean="0"/>
              <a:t>10/4/2023</a:t>
            </a:fld>
            <a:endParaRPr lang="en-US"/>
          </a:p>
        </p:txBody>
      </p:sp>
      <p:sp>
        <p:nvSpPr>
          <p:cNvPr id="4" name="Footer Placeholder 3"/>
          <p:cNvSpPr>
            <a:spLocks noGrp="1"/>
          </p:cNvSpPr>
          <p:nvPr>
            <p:ph type="ftr" sz="quarter" idx="11"/>
          </p:nvPr>
        </p:nvSpPr>
        <p:spPr/>
        <p:txBody>
          <a:bodyPr/>
          <a:lstStyle/>
          <a:p>
            <a:r>
              <a:rPr lang="en-US"/>
              <a:t>Competition and Consumer Protection Commission</a:t>
            </a:r>
          </a:p>
        </p:txBody>
      </p:sp>
      <p:sp>
        <p:nvSpPr>
          <p:cNvPr id="5" name="Slide Number Placeholder 4"/>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5392E-86D1-4D1E-B984-6F3B53B31D1B}" type="datetime1">
              <a:rPr lang="en-US" smtClean="0"/>
              <a:t>10/4/2023</a:t>
            </a:fld>
            <a:endParaRPr lang="en-US"/>
          </a:p>
        </p:txBody>
      </p:sp>
      <p:sp>
        <p:nvSpPr>
          <p:cNvPr id="3" name="Footer Placeholder 2"/>
          <p:cNvSpPr>
            <a:spLocks noGrp="1"/>
          </p:cNvSpPr>
          <p:nvPr>
            <p:ph type="ftr" sz="quarter" idx="11"/>
          </p:nvPr>
        </p:nvSpPr>
        <p:spPr/>
        <p:txBody>
          <a:bodyPr/>
          <a:lstStyle/>
          <a:p>
            <a:r>
              <a:rPr lang="en-US"/>
              <a:t>Competition and Consumer Protection Commission</a:t>
            </a:r>
          </a:p>
        </p:txBody>
      </p:sp>
      <p:sp>
        <p:nvSpPr>
          <p:cNvPr id="4" name="Slide Number Placeholder 3"/>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40" y="321088"/>
            <a:ext cx="4716680" cy="1366485"/>
          </a:xfrm>
        </p:spPr>
        <p:txBody>
          <a:bodyPr anchor="b"/>
          <a:lstStyle>
            <a:lvl1pPr algn="l">
              <a:defRPr sz="2404" b="1"/>
            </a:lvl1pPr>
          </a:lstStyle>
          <a:p>
            <a:r>
              <a:rPr lang="en-US"/>
              <a:t>Click to edit Master title style</a:t>
            </a:r>
          </a:p>
        </p:txBody>
      </p:sp>
      <p:sp>
        <p:nvSpPr>
          <p:cNvPr id="3" name="Content Placeholder 2"/>
          <p:cNvSpPr>
            <a:spLocks noGrp="1"/>
          </p:cNvSpPr>
          <p:nvPr>
            <p:ph idx="1"/>
          </p:nvPr>
        </p:nvSpPr>
        <p:spPr>
          <a:xfrm>
            <a:off x="5605261" y="321096"/>
            <a:ext cx="8014622" cy="6882828"/>
          </a:xfrm>
        </p:spPr>
        <p:txBody>
          <a:bodyPr/>
          <a:lstStyle>
            <a:lvl1pPr>
              <a:defRPr sz="3845"/>
            </a:lvl1pPr>
            <a:lvl2pPr>
              <a:defRPr sz="3365"/>
            </a:lvl2pPr>
            <a:lvl3pPr>
              <a:defRPr sz="2884"/>
            </a:lvl3pPr>
            <a:lvl4pPr>
              <a:defRPr sz="2404"/>
            </a:lvl4pPr>
            <a:lvl5pPr>
              <a:defRPr sz="2404"/>
            </a:lvl5pPr>
            <a:lvl6pPr>
              <a:defRPr sz="2404"/>
            </a:lvl6pPr>
            <a:lvl7pPr>
              <a:defRPr sz="2404"/>
            </a:lvl7pPr>
            <a:lvl8pPr>
              <a:defRPr sz="2404"/>
            </a:lvl8pPr>
            <a:lvl9pPr>
              <a:defRPr sz="24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6840" y="1687578"/>
            <a:ext cx="4716680" cy="5516342"/>
          </a:xfrm>
        </p:spPr>
        <p:txBody>
          <a:bodyPr/>
          <a:lstStyle>
            <a:lvl1pPr marL="0" indent="0">
              <a:buNone/>
              <a:defRPr sz="1683"/>
            </a:lvl1pPr>
            <a:lvl2pPr marL="549453" indent="0">
              <a:buNone/>
              <a:defRPr sz="1442"/>
            </a:lvl2pPr>
            <a:lvl3pPr marL="1098907" indent="0">
              <a:buNone/>
              <a:defRPr sz="1202"/>
            </a:lvl3pPr>
            <a:lvl4pPr marL="1648360" indent="0">
              <a:buNone/>
              <a:defRPr sz="1082"/>
            </a:lvl4pPr>
            <a:lvl5pPr marL="2197815" indent="0">
              <a:buNone/>
              <a:defRPr sz="1082"/>
            </a:lvl5pPr>
            <a:lvl6pPr marL="2747270" indent="0">
              <a:buNone/>
              <a:defRPr sz="1082"/>
            </a:lvl6pPr>
            <a:lvl7pPr marL="3296723" indent="0">
              <a:buNone/>
              <a:defRPr sz="1082"/>
            </a:lvl7pPr>
            <a:lvl8pPr marL="3846177" indent="0">
              <a:buNone/>
              <a:defRPr sz="1082"/>
            </a:lvl8pPr>
            <a:lvl9pPr marL="4395631"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E8557784-27E3-4AD4-A533-DAB8370E6E69}"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0097" y="5645152"/>
            <a:ext cx="8602028" cy="666442"/>
          </a:xfrm>
        </p:spPr>
        <p:txBody>
          <a:bodyPr anchor="b"/>
          <a:lstStyle>
            <a:lvl1pPr algn="l">
              <a:defRPr sz="2404" b="1"/>
            </a:lvl1pPr>
          </a:lstStyle>
          <a:p>
            <a:r>
              <a:rPr lang="en-US"/>
              <a:t>Click to edit Master title style</a:t>
            </a:r>
          </a:p>
        </p:txBody>
      </p:sp>
      <p:sp>
        <p:nvSpPr>
          <p:cNvPr id="3" name="Picture Placeholder 2"/>
          <p:cNvSpPr>
            <a:spLocks noGrp="1"/>
          </p:cNvSpPr>
          <p:nvPr>
            <p:ph type="pic" idx="1"/>
          </p:nvPr>
        </p:nvSpPr>
        <p:spPr>
          <a:xfrm>
            <a:off x="2810097" y="720578"/>
            <a:ext cx="8602028" cy="4838700"/>
          </a:xfrm>
        </p:spPr>
        <p:txBody>
          <a:bodyPr/>
          <a:lstStyle>
            <a:lvl1pPr marL="0" indent="0">
              <a:buNone/>
              <a:defRPr sz="3845"/>
            </a:lvl1pPr>
            <a:lvl2pPr marL="549453" indent="0">
              <a:buNone/>
              <a:defRPr sz="3365"/>
            </a:lvl2pPr>
            <a:lvl3pPr marL="1098907" indent="0">
              <a:buNone/>
              <a:defRPr sz="2884"/>
            </a:lvl3pPr>
            <a:lvl4pPr marL="1648360" indent="0">
              <a:buNone/>
              <a:defRPr sz="2404"/>
            </a:lvl4pPr>
            <a:lvl5pPr marL="2197815" indent="0">
              <a:buNone/>
              <a:defRPr sz="2404"/>
            </a:lvl5pPr>
            <a:lvl6pPr marL="2747270" indent="0">
              <a:buNone/>
              <a:defRPr sz="2404"/>
            </a:lvl6pPr>
            <a:lvl7pPr marL="3296723" indent="0">
              <a:buNone/>
              <a:defRPr sz="2404"/>
            </a:lvl7pPr>
            <a:lvl8pPr marL="3846177" indent="0">
              <a:buNone/>
              <a:defRPr sz="2404"/>
            </a:lvl8pPr>
            <a:lvl9pPr marL="4395631" indent="0">
              <a:buNone/>
              <a:defRPr sz="2404"/>
            </a:lvl9pPr>
          </a:lstStyle>
          <a:p>
            <a:endParaRPr lang="en-US"/>
          </a:p>
        </p:txBody>
      </p:sp>
      <p:sp>
        <p:nvSpPr>
          <p:cNvPr id="4" name="Text Placeholder 3"/>
          <p:cNvSpPr>
            <a:spLocks noGrp="1"/>
          </p:cNvSpPr>
          <p:nvPr>
            <p:ph type="body" sz="half" idx="2"/>
          </p:nvPr>
        </p:nvSpPr>
        <p:spPr>
          <a:xfrm>
            <a:off x="2810097" y="6311593"/>
            <a:ext cx="8602028" cy="946458"/>
          </a:xfrm>
        </p:spPr>
        <p:txBody>
          <a:bodyPr/>
          <a:lstStyle>
            <a:lvl1pPr marL="0" indent="0">
              <a:buNone/>
              <a:defRPr sz="1683"/>
            </a:lvl1pPr>
            <a:lvl2pPr marL="549453" indent="0">
              <a:buNone/>
              <a:defRPr sz="1442"/>
            </a:lvl2pPr>
            <a:lvl3pPr marL="1098907" indent="0">
              <a:buNone/>
              <a:defRPr sz="1202"/>
            </a:lvl3pPr>
            <a:lvl4pPr marL="1648360" indent="0">
              <a:buNone/>
              <a:defRPr sz="1082"/>
            </a:lvl4pPr>
            <a:lvl5pPr marL="2197815" indent="0">
              <a:buNone/>
              <a:defRPr sz="1082"/>
            </a:lvl5pPr>
            <a:lvl6pPr marL="2747270" indent="0">
              <a:buNone/>
              <a:defRPr sz="1082"/>
            </a:lvl6pPr>
            <a:lvl7pPr marL="3296723" indent="0">
              <a:buNone/>
              <a:defRPr sz="1082"/>
            </a:lvl7pPr>
            <a:lvl8pPr marL="3846177" indent="0">
              <a:buNone/>
              <a:defRPr sz="1082"/>
            </a:lvl8pPr>
            <a:lvl9pPr marL="4395631"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ABA0DBC2-0374-4028-8F23-392DAB344ACB}"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3FD53-6955-4800-81BE-ED2A354F4C81}"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94117" y="322962"/>
            <a:ext cx="3225760" cy="6880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6836" y="322962"/>
            <a:ext cx="9438336" cy="6880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840EE-F95E-4691-BABE-C4C9A4C687DA}"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21379EF-EFBA-4758-AE02-E05DBE7AB0B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5254" y="2505231"/>
            <a:ext cx="12186206" cy="1728640"/>
          </a:xfrm>
        </p:spPr>
        <p:txBody>
          <a:bodyPr/>
          <a:lstStyle/>
          <a:p>
            <a:r>
              <a:rPr lang="en-US"/>
              <a:t>Click to edit Master title style</a:t>
            </a:r>
          </a:p>
        </p:txBody>
      </p:sp>
      <p:sp>
        <p:nvSpPr>
          <p:cNvPr id="3" name="Subtitle 2"/>
          <p:cNvSpPr>
            <a:spLocks noGrp="1"/>
          </p:cNvSpPr>
          <p:nvPr>
            <p:ph type="subTitle" idx="1"/>
          </p:nvPr>
        </p:nvSpPr>
        <p:spPr>
          <a:xfrm>
            <a:off x="2150507" y="4569885"/>
            <a:ext cx="10035699" cy="2060928"/>
          </a:xfrm>
        </p:spPr>
        <p:txBody>
          <a:bodyPr/>
          <a:lstStyle>
            <a:lvl1pPr marL="0" indent="0" algn="ctr">
              <a:buNone/>
              <a:defRPr>
                <a:solidFill>
                  <a:schemeClr val="tx1">
                    <a:tint val="75000"/>
                  </a:schemeClr>
                </a:solidFill>
              </a:defRPr>
            </a:lvl1pPr>
            <a:lvl2pPr marL="549453" indent="0" algn="ctr">
              <a:buNone/>
              <a:defRPr>
                <a:solidFill>
                  <a:schemeClr val="tx1">
                    <a:tint val="75000"/>
                  </a:schemeClr>
                </a:solidFill>
              </a:defRPr>
            </a:lvl2pPr>
            <a:lvl3pPr marL="1098907" indent="0" algn="ctr">
              <a:buNone/>
              <a:defRPr>
                <a:solidFill>
                  <a:schemeClr val="tx1">
                    <a:tint val="75000"/>
                  </a:schemeClr>
                </a:solidFill>
              </a:defRPr>
            </a:lvl3pPr>
            <a:lvl4pPr marL="1648360" indent="0" algn="ctr">
              <a:buNone/>
              <a:defRPr>
                <a:solidFill>
                  <a:schemeClr val="tx1">
                    <a:tint val="75000"/>
                  </a:schemeClr>
                </a:solidFill>
              </a:defRPr>
            </a:lvl4pPr>
            <a:lvl5pPr marL="2197815" indent="0" algn="ctr">
              <a:buNone/>
              <a:defRPr>
                <a:solidFill>
                  <a:schemeClr val="tx1">
                    <a:tint val="75000"/>
                  </a:schemeClr>
                </a:solidFill>
              </a:defRPr>
            </a:lvl5pPr>
            <a:lvl6pPr marL="2747270" indent="0" algn="ctr">
              <a:buNone/>
              <a:defRPr>
                <a:solidFill>
                  <a:schemeClr val="tx1">
                    <a:tint val="75000"/>
                  </a:schemeClr>
                </a:solidFill>
              </a:defRPr>
            </a:lvl6pPr>
            <a:lvl7pPr marL="3296723" indent="0" algn="ctr">
              <a:buNone/>
              <a:defRPr>
                <a:solidFill>
                  <a:schemeClr val="tx1">
                    <a:tint val="75000"/>
                  </a:schemeClr>
                </a:solidFill>
              </a:defRPr>
            </a:lvl7pPr>
            <a:lvl8pPr marL="3846177" indent="0" algn="ctr">
              <a:buNone/>
              <a:defRPr>
                <a:solidFill>
                  <a:schemeClr val="tx1">
                    <a:tint val="75000"/>
                  </a:schemeClr>
                </a:solidFill>
              </a:defRPr>
            </a:lvl8pPr>
            <a:lvl9pPr marL="43956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F0FC5F-516E-40BC-9FB9-A5A795C36060}"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980795-2AB5-4E0C-8BC8-A99479E9A39B}"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2503" y="5182195"/>
            <a:ext cx="12186206" cy="1601700"/>
          </a:xfrm>
        </p:spPr>
        <p:txBody>
          <a:bodyPr anchor="t"/>
          <a:lstStyle>
            <a:lvl1pPr algn="l">
              <a:defRPr sz="4807" b="1" cap="all"/>
            </a:lvl1pPr>
          </a:lstStyle>
          <a:p>
            <a:r>
              <a:rPr lang="en-US"/>
              <a:t>Click to edit Master title style</a:t>
            </a:r>
          </a:p>
        </p:txBody>
      </p:sp>
      <p:sp>
        <p:nvSpPr>
          <p:cNvPr id="3" name="Text Placeholder 2"/>
          <p:cNvSpPr>
            <a:spLocks noGrp="1"/>
          </p:cNvSpPr>
          <p:nvPr>
            <p:ph type="body" idx="1"/>
          </p:nvPr>
        </p:nvSpPr>
        <p:spPr>
          <a:xfrm>
            <a:off x="1132503" y="3418090"/>
            <a:ext cx="12186206" cy="1764109"/>
          </a:xfrm>
        </p:spPr>
        <p:txBody>
          <a:bodyPr anchor="b"/>
          <a:lstStyle>
            <a:lvl1pPr marL="0" indent="0">
              <a:buNone/>
              <a:defRPr sz="2404">
                <a:solidFill>
                  <a:schemeClr val="tx1">
                    <a:tint val="75000"/>
                  </a:schemeClr>
                </a:solidFill>
              </a:defRPr>
            </a:lvl1pPr>
            <a:lvl2pPr marL="549453" indent="0">
              <a:buNone/>
              <a:defRPr sz="2164">
                <a:solidFill>
                  <a:schemeClr val="tx1">
                    <a:tint val="75000"/>
                  </a:schemeClr>
                </a:solidFill>
              </a:defRPr>
            </a:lvl2pPr>
            <a:lvl3pPr marL="1098907" indent="0">
              <a:buNone/>
              <a:defRPr sz="1923">
                <a:solidFill>
                  <a:schemeClr val="tx1">
                    <a:tint val="75000"/>
                  </a:schemeClr>
                </a:solidFill>
              </a:defRPr>
            </a:lvl3pPr>
            <a:lvl4pPr marL="1648360" indent="0">
              <a:buNone/>
              <a:defRPr sz="1683">
                <a:solidFill>
                  <a:schemeClr val="tx1">
                    <a:tint val="75000"/>
                  </a:schemeClr>
                </a:solidFill>
              </a:defRPr>
            </a:lvl4pPr>
            <a:lvl5pPr marL="2197815" indent="0">
              <a:buNone/>
              <a:defRPr sz="1683">
                <a:solidFill>
                  <a:schemeClr val="tx1">
                    <a:tint val="75000"/>
                  </a:schemeClr>
                </a:solidFill>
              </a:defRPr>
            </a:lvl5pPr>
            <a:lvl6pPr marL="2747270" indent="0">
              <a:buNone/>
              <a:defRPr sz="1683">
                <a:solidFill>
                  <a:schemeClr val="tx1">
                    <a:tint val="75000"/>
                  </a:schemeClr>
                </a:solidFill>
              </a:defRPr>
            </a:lvl6pPr>
            <a:lvl7pPr marL="3296723" indent="0">
              <a:buNone/>
              <a:defRPr sz="1683">
                <a:solidFill>
                  <a:schemeClr val="tx1">
                    <a:tint val="75000"/>
                  </a:schemeClr>
                </a:solidFill>
              </a:defRPr>
            </a:lvl7pPr>
            <a:lvl8pPr marL="3846177" indent="0">
              <a:buNone/>
              <a:defRPr sz="1683">
                <a:solidFill>
                  <a:schemeClr val="tx1">
                    <a:tint val="75000"/>
                  </a:schemeClr>
                </a:solidFill>
              </a:defRPr>
            </a:lvl8pPr>
            <a:lvl9pPr marL="4395631" indent="0">
              <a:buNone/>
              <a:defRPr sz="16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129C0-B370-4FD1-82EF-59B32821608F}"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836" y="1881725"/>
            <a:ext cx="6332048" cy="5322197"/>
          </a:xfrm>
        </p:spPr>
        <p:txBody>
          <a:bodyPr/>
          <a:lstStyle>
            <a:lvl1pPr>
              <a:defRPr sz="3365"/>
            </a:lvl1pPr>
            <a:lvl2pPr>
              <a:defRPr sz="2884"/>
            </a:lvl2pPr>
            <a:lvl3pPr>
              <a:defRPr sz="2404"/>
            </a:lvl3pPr>
            <a:lvl4pPr>
              <a:defRPr sz="2164"/>
            </a:lvl4pPr>
            <a:lvl5pPr>
              <a:defRPr sz="2164"/>
            </a:lvl5pPr>
            <a:lvl6pPr>
              <a:defRPr sz="2164"/>
            </a:lvl6pPr>
            <a:lvl7pPr>
              <a:defRPr sz="2164"/>
            </a:lvl7pPr>
            <a:lvl8pPr>
              <a:defRPr sz="2164"/>
            </a:lvl8pPr>
            <a:lvl9pPr>
              <a:defRPr sz="2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87829" y="1881725"/>
            <a:ext cx="6332048" cy="5322197"/>
          </a:xfrm>
        </p:spPr>
        <p:txBody>
          <a:bodyPr/>
          <a:lstStyle>
            <a:lvl1pPr>
              <a:defRPr sz="3365"/>
            </a:lvl1pPr>
            <a:lvl2pPr>
              <a:defRPr sz="2884"/>
            </a:lvl2pPr>
            <a:lvl3pPr>
              <a:defRPr sz="2404"/>
            </a:lvl3pPr>
            <a:lvl4pPr>
              <a:defRPr sz="2164"/>
            </a:lvl4pPr>
            <a:lvl5pPr>
              <a:defRPr sz="2164"/>
            </a:lvl5pPr>
            <a:lvl6pPr>
              <a:defRPr sz="2164"/>
            </a:lvl6pPr>
            <a:lvl7pPr>
              <a:defRPr sz="2164"/>
            </a:lvl7pPr>
            <a:lvl8pPr>
              <a:defRPr sz="2164"/>
            </a:lvl8pPr>
            <a:lvl9pPr>
              <a:defRPr sz="2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75C31D-D352-4FE4-881E-09ED03E69693}"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6843" y="1805180"/>
            <a:ext cx="6334538" cy="752312"/>
          </a:xfrm>
        </p:spPr>
        <p:txBody>
          <a:bodyPr anchor="b"/>
          <a:lstStyle>
            <a:lvl1pPr marL="0" indent="0">
              <a:buNone/>
              <a:defRPr sz="2884" b="1"/>
            </a:lvl1pPr>
            <a:lvl2pPr marL="549453" indent="0">
              <a:buNone/>
              <a:defRPr sz="2404" b="1"/>
            </a:lvl2pPr>
            <a:lvl3pPr marL="1098907" indent="0">
              <a:buNone/>
              <a:defRPr sz="2164" b="1"/>
            </a:lvl3pPr>
            <a:lvl4pPr marL="1648360" indent="0">
              <a:buNone/>
              <a:defRPr sz="1923" b="1"/>
            </a:lvl4pPr>
            <a:lvl5pPr marL="2197815" indent="0">
              <a:buNone/>
              <a:defRPr sz="1923" b="1"/>
            </a:lvl5pPr>
            <a:lvl6pPr marL="2747270" indent="0">
              <a:buNone/>
              <a:defRPr sz="1923" b="1"/>
            </a:lvl6pPr>
            <a:lvl7pPr marL="3296723" indent="0">
              <a:buNone/>
              <a:defRPr sz="1923" b="1"/>
            </a:lvl7pPr>
            <a:lvl8pPr marL="3846177" indent="0">
              <a:buNone/>
              <a:defRPr sz="1923" b="1"/>
            </a:lvl8pPr>
            <a:lvl9pPr marL="4395631" indent="0">
              <a:buNone/>
              <a:defRPr sz="1923" b="1"/>
            </a:lvl9pPr>
          </a:lstStyle>
          <a:p>
            <a:pPr lvl="0"/>
            <a:r>
              <a:rPr lang="en-US"/>
              <a:t>Click to edit Master text styles</a:t>
            </a:r>
          </a:p>
        </p:txBody>
      </p:sp>
      <p:sp>
        <p:nvSpPr>
          <p:cNvPr id="4" name="Content Placeholder 3"/>
          <p:cNvSpPr>
            <a:spLocks noGrp="1"/>
          </p:cNvSpPr>
          <p:nvPr>
            <p:ph sz="half" idx="2"/>
          </p:nvPr>
        </p:nvSpPr>
        <p:spPr>
          <a:xfrm>
            <a:off x="716843" y="2557492"/>
            <a:ext cx="6334538" cy="4646422"/>
          </a:xfrm>
        </p:spPr>
        <p:txBody>
          <a:bodyPr/>
          <a:lstStyle>
            <a:lvl1pPr>
              <a:defRPr sz="2884"/>
            </a:lvl1pPr>
            <a:lvl2pPr>
              <a:defRPr sz="2404"/>
            </a:lvl2pPr>
            <a:lvl3pPr>
              <a:defRPr sz="2164"/>
            </a:lvl3pPr>
            <a:lvl4pPr>
              <a:defRPr sz="1923"/>
            </a:lvl4pPr>
            <a:lvl5pPr>
              <a:defRPr sz="1923"/>
            </a:lvl5pPr>
            <a:lvl6pPr>
              <a:defRPr sz="1923"/>
            </a:lvl6pPr>
            <a:lvl7pPr>
              <a:defRPr sz="1923"/>
            </a:lvl7pPr>
            <a:lvl8pPr>
              <a:defRPr sz="1923"/>
            </a:lvl8pPr>
            <a:lvl9pPr>
              <a:defRPr sz="19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82861" y="1805180"/>
            <a:ext cx="6337026" cy="752312"/>
          </a:xfrm>
        </p:spPr>
        <p:txBody>
          <a:bodyPr anchor="b"/>
          <a:lstStyle>
            <a:lvl1pPr marL="0" indent="0">
              <a:buNone/>
              <a:defRPr sz="2884" b="1"/>
            </a:lvl1pPr>
            <a:lvl2pPr marL="549453" indent="0">
              <a:buNone/>
              <a:defRPr sz="2404" b="1"/>
            </a:lvl2pPr>
            <a:lvl3pPr marL="1098907" indent="0">
              <a:buNone/>
              <a:defRPr sz="2164" b="1"/>
            </a:lvl3pPr>
            <a:lvl4pPr marL="1648360" indent="0">
              <a:buNone/>
              <a:defRPr sz="1923" b="1"/>
            </a:lvl4pPr>
            <a:lvl5pPr marL="2197815" indent="0">
              <a:buNone/>
              <a:defRPr sz="1923" b="1"/>
            </a:lvl5pPr>
            <a:lvl6pPr marL="2747270" indent="0">
              <a:buNone/>
              <a:defRPr sz="1923" b="1"/>
            </a:lvl6pPr>
            <a:lvl7pPr marL="3296723" indent="0">
              <a:buNone/>
              <a:defRPr sz="1923" b="1"/>
            </a:lvl7pPr>
            <a:lvl8pPr marL="3846177" indent="0">
              <a:buNone/>
              <a:defRPr sz="1923" b="1"/>
            </a:lvl8pPr>
            <a:lvl9pPr marL="4395631" indent="0">
              <a:buNone/>
              <a:defRPr sz="1923" b="1"/>
            </a:lvl9pPr>
          </a:lstStyle>
          <a:p>
            <a:pPr lvl="0"/>
            <a:r>
              <a:rPr lang="en-US"/>
              <a:t>Click to edit Master text styles</a:t>
            </a:r>
          </a:p>
        </p:txBody>
      </p:sp>
      <p:sp>
        <p:nvSpPr>
          <p:cNvPr id="6" name="Content Placeholder 5"/>
          <p:cNvSpPr>
            <a:spLocks noGrp="1"/>
          </p:cNvSpPr>
          <p:nvPr>
            <p:ph sz="quarter" idx="4"/>
          </p:nvPr>
        </p:nvSpPr>
        <p:spPr>
          <a:xfrm>
            <a:off x="7282861" y="2557492"/>
            <a:ext cx="6337026" cy="4646422"/>
          </a:xfrm>
        </p:spPr>
        <p:txBody>
          <a:bodyPr/>
          <a:lstStyle>
            <a:lvl1pPr>
              <a:defRPr sz="2884"/>
            </a:lvl1pPr>
            <a:lvl2pPr>
              <a:defRPr sz="2404"/>
            </a:lvl2pPr>
            <a:lvl3pPr>
              <a:defRPr sz="2164"/>
            </a:lvl3pPr>
            <a:lvl4pPr>
              <a:defRPr sz="1923"/>
            </a:lvl4pPr>
            <a:lvl5pPr>
              <a:defRPr sz="1923"/>
            </a:lvl5pPr>
            <a:lvl6pPr>
              <a:defRPr sz="1923"/>
            </a:lvl6pPr>
            <a:lvl7pPr>
              <a:defRPr sz="1923"/>
            </a:lvl7pPr>
            <a:lvl8pPr>
              <a:defRPr sz="1923"/>
            </a:lvl8pPr>
            <a:lvl9pPr>
              <a:defRPr sz="19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3FDB29-C255-4BAC-93E3-B9B8A9AF6322}" type="datetime1">
              <a:rPr lang="en-US" smtClean="0"/>
              <a:t>10/4/2023</a:t>
            </a:fld>
            <a:endParaRPr lang="en-US"/>
          </a:p>
        </p:txBody>
      </p:sp>
      <p:sp>
        <p:nvSpPr>
          <p:cNvPr id="8" name="Footer Placeholder 7"/>
          <p:cNvSpPr>
            <a:spLocks noGrp="1"/>
          </p:cNvSpPr>
          <p:nvPr>
            <p:ph type="ftr" sz="quarter" idx="11"/>
          </p:nvPr>
        </p:nvSpPr>
        <p:spPr/>
        <p:txBody>
          <a:bodyPr/>
          <a:lstStyle/>
          <a:p>
            <a:r>
              <a:rPr lang="en-US"/>
              <a:t>Competition and Consumer Protection Commission</a:t>
            </a:r>
          </a:p>
        </p:txBody>
      </p:sp>
      <p:sp>
        <p:nvSpPr>
          <p:cNvPr id="9" name="Slide Number Placeholder 8"/>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C9D9B-7F11-4819-B902-B5CD4A47DD0E}" type="datetime1">
              <a:rPr lang="en-US" smtClean="0"/>
              <a:t>10/4/2023</a:t>
            </a:fld>
            <a:endParaRPr lang="en-US"/>
          </a:p>
        </p:txBody>
      </p:sp>
      <p:sp>
        <p:nvSpPr>
          <p:cNvPr id="4" name="Footer Placeholder 3"/>
          <p:cNvSpPr>
            <a:spLocks noGrp="1"/>
          </p:cNvSpPr>
          <p:nvPr>
            <p:ph type="ftr" sz="quarter" idx="11"/>
          </p:nvPr>
        </p:nvSpPr>
        <p:spPr/>
        <p:txBody>
          <a:bodyPr/>
          <a:lstStyle/>
          <a:p>
            <a:r>
              <a:rPr lang="en-US"/>
              <a:t>Competition and Consumer Protection Commission</a:t>
            </a:r>
          </a:p>
        </p:txBody>
      </p:sp>
      <p:sp>
        <p:nvSpPr>
          <p:cNvPr id="5" name="Slide Number Placeholder 4"/>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3E93F-E10B-404E-8DB8-9D992340AD8B}" type="datetime1">
              <a:rPr lang="en-US" smtClean="0"/>
              <a:t>10/4/2023</a:t>
            </a:fld>
            <a:endParaRPr lang="en-US"/>
          </a:p>
        </p:txBody>
      </p:sp>
      <p:sp>
        <p:nvSpPr>
          <p:cNvPr id="3" name="Footer Placeholder 2"/>
          <p:cNvSpPr>
            <a:spLocks noGrp="1"/>
          </p:cNvSpPr>
          <p:nvPr>
            <p:ph type="ftr" sz="quarter" idx="11"/>
          </p:nvPr>
        </p:nvSpPr>
        <p:spPr/>
        <p:txBody>
          <a:bodyPr/>
          <a:lstStyle/>
          <a:p>
            <a:r>
              <a:rPr lang="en-US"/>
              <a:t>Competition and Consumer Protection Commission</a:t>
            </a:r>
          </a:p>
        </p:txBody>
      </p:sp>
      <p:sp>
        <p:nvSpPr>
          <p:cNvPr id="4" name="Slide Number Placeholder 3"/>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2503" y="5182195"/>
            <a:ext cx="12186206" cy="1601700"/>
          </a:xfrm>
        </p:spPr>
        <p:txBody>
          <a:bodyPr anchor="t"/>
          <a:lstStyle>
            <a:lvl1pPr algn="l">
              <a:defRPr sz="4807" b="1" cap="all"/>
            </a:lvl1pPr>
          </a:lstStyle>
          <a:p>
            <a:r>
              <a:rPr lang="en-US"/>
              <a:t>Click to edit Master title style</a:t>
            </a:r>
          </a:p>
        </p:txBody>
      </p:sp>
      <p:sp>
        <p:nvSpPr>
          <p:cNvPr id="3" name="Text Placeholder 2"/>
          <p:cNvSpPr>
            <a:spLocks noGrp="1"/>
          </p:cNvSpPr>
          <p:nvPr>
            <p:ph type="body" idx="1"/>
          </p:nvPr>
        </p:nvSpPr>
        <p:spPr>
          <a:xfrm>
            <a:off x="1132503" y="3418090"/>
            <a:ext cx="12186206" cy="1764109"/>
          </a:xfrm>
        </p:spPr>
        <p:txBody>
          <a:bodyPr anchor="b"/>
          <a:lstStyle>
            <a:lvl1pPr marL="0" indent="0">
              <a:buNone/>
              <a:defRPr sz="2404">
                <a:solidFill>
                  <a:schemeClr val="tx1">
                    <a:tint val="75000"/>
                  </a:schemeClr>
                </a:solidFill>
              </a:defRPr>
            </a:lvl1pPr>
            <a:lvl2pPr marL="549453" indent="0">
              <a:buNone/>
              <a:defRPr sz="2164">
                <a:solidFill>
                  <a:schemeClr val="tx1">
                    <a:tint val="75000"/>
                  </a:schemeClr>
                </a:solidFill>
              </a:defRPr>
            </a:lvl2pPr>
            <a:lvl3pPr marL="1098907" indent="0">
              <a:buNone/>
              <a:defRPr sz="1923">
                <a:solidFill>
                  <a:schemeClr val="tx1">
                    <a:tint val="75000"/>
                  </a:schemeClr>
                </a:solidFill>
              </a:defRPr>
            </a:lvl3pPr>
            <a:lvl4pPr marL="1648360" indent="0">
              <a:buNone/>
              <a:defRPr sz="1683">
                <a:solidFill>
                  <a:schemeClr val="tx1">
                    <a:tint val="75000"/>
                  </a:schemeClr>
                </a:solidFill>
              </a:defRPr>
            </a:lvl4pPr>
            <a:lvl5pPr marL="2197815" indent="0">
              <a:buNone/>
              <a:defRPr sz="1683">
                <a:solidFill>
                  <a:schemeClr val="tx1">
                    <a:tint val="75000"/>
                  </a:schemeClr>
                </a:solidFill>
              </a:defRPr>
            </a:lvl5pPr>
            <a:lvl6pPr marL="2747270" indent="0">
              <a:buNone/>
              <a:defRPr sz="1683">
                <a:solidFill>
                  <a:schemeClr val="tx1">
                    <a:tint val="75000"/>
                  </a:schemeClr>
                </a:solidFill>
              </a:defRPr>
            </a:lvl6pPr>
            <a:lvl7pPr marL="3296723" indent="0">
              <a:buNone/>
              <a:defRPr sz="1683">
                <a:solidFill>
                  <a:schemeClr val="tx1">
                    <a:tint val="75000"/>
                  </a:schemeClr>
                </a:solidFill>
              </a:defRPr>
            </a:lvl7pPr>
            <a:lvl8pPr marL="3846177" indent="0">
              <a:buNone/>
              <a:defRPr sz="1683">
                <a:solidFill>
                  <a:schemeClr val="tx1">
                    <a:tint val="75000"/>
                  </a:schemeClr>
                </a:solidFill>
              </a:defRPr>
            </a:lvl8pPr>
            <a:lvl9pPr marL="4395631" indent="0">
              <a:buNone/>
              <a:defRPr sz="16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0153B-51A5-4D35-AB93-2E331CD78261}"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40" y="321088"/>
            <a:ext cx="4716680" cy="1366485"/>
          </a:xfrm>
        </p:spPr>
        <p:txBody>
          <a:bodyPr anchor="b"/>
          <a:lstStyle>
            <a:lvl1pPr algn="l">
              <a:defRPr sz="2404" b="1"/>
            </a:lvl1pPr>
          </a:lstStyle>
          <a:p>
            <a:r>
              <a:rPr lang="en-US"/>
              <a:t>Click to edit Master title style</a:t>
            </a:r>
          </a:p>
        </p:txBody>
      </p:sp>
      <p:sp>
        <p:nvSpPr>
          <p:cNvPr id="3" name="Content Placeholder 2"/>
          <p:cNvSpPr>
            <a:spLocks noGrp="1"/>
          </p:cNvSpPr>
          <p:nvPr>
            <p:ph idx="1"/>
          </p:nvPr>
        </p:nvSpPr>
        <p:spPr>
          <a:xfrm>
            <a:off x="5605261" y="321096"/>
            <a:ext cx="8014622" cy="6882828"/>
          </a:xfrm>
        </p:spPr>
        <p:txBody>
          <a:bodyPr/>
          <a:lstStyle>
            <a:lvl1pPr>
              <a:defRPr sz="3845"/>
            </a:lvl1pPr>
            <a:lvl2pPr>
              <a:defRPr sz="3365"/>
            </a:lvl2pPr>
            <a:lvl3pPr>
              <a:defRPr sz="2884"/>
            </a:lvl3pPr>
            <a:lvl4pPr>
              <a:defRPr sz="2404"/>
            </a:lvl4pPr>
            <a:lvl5pPr>
              <a:defRPr sz="2404"/>
            </a:lvl5pPr>
            <a:lvl6pPr>
              <a:defRPr sz="2404"/>
            </a:lvl6pPr>
            <a:lvl7pPr>
              <a:defRPr sz="2404"/>
            </a:lvl7pPr>
            <a:lvl8pPr>
              <a:defRPr sz="2404"/>
            </a:lvl8pPr>
            <a:lvl9pPr>
              <a:defRPr sz="24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6840" y="1687578"/>
            <a:ext cx="4716680" cy="5516342"/>
          </a:xfrm>
        </p:spPr>
        <p:txBody>
          <a:bodyPr/>
          <a:lstStyle>
            <a:lvl1pPr marL="0" indent="0">
              <a:buNone/>
              <a:defRPr sz="1683"/>
            </a:lvl1pPr>
            <a:lvl2pPr marL="549453" indent="0">
              <a:buNone/>
              <a:defRPr sz="1442"/>
            </a:lvl2pPr>
            <a:lvl3pPr marL="1098907" indent="0">
              <a:buNone/>
              <a:defRPr sz="1202"/>
            </a:lvl3pPr>
            <a:lvl4pPr marL="1648360" indent="0">
              <a:buNone/>
              <a:defRPr sz="1082"/>
            </a:lvl4pPr>
            <a:lvl5pPr marL="2197815" indent="0">
              <a:buNone/>
              <a:defRPr sz="1082"/>
            </a:lvl5pPr>
            <a:lvl6pPr marL="2747270" indent="0">
              <a:buNone/>
              <a:defRPr sz="1082"/>
            </a:lvl6pPr>
            <a:lvl7pPr marL="3296723" indent="0">
              <a:buNone/>
              <a:defRPr sz="1082"/>
            </a:lvl7pPr>
            <a:lvl8pPr marL="3846177" indent="0">
              <a:buNone/>
              <a:defRPr sz="1082"/>
            </a:lvl8pPr>
            <a:lvl9pPr marL="4395631"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3AFD9384-7C87-4168-816A-3B48B6AA2BE0}"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0097" y="5645152"/>
            <a:ext cx="8602028" cy="666442"/>
          </a:xfrm>
        </p:spPr>
        <p:txBody>
          <a:bodyPr anchor="b"/>
          <a:lstStyle>
            <a:lvl1pPr algn="l">
              <a:defRPr sz="2404" b="1"/>
            </a:lvl1pPr>
          </a:lstStyle>
          <a:p>
            <a:r>
              <a:rPr lang="en-US"/>
              <a:t>Click to edit Master title style</a:t>
            </a:r>
          </a:p>
        </p:txBody>
      </p:sp>
      <p:sp>
        <p:nvSpPr>
          <p:cNvPr id="3" name="Picture Placeholder 2"/>
          <p:cNvSpPr>
            <a:spLocks noGrp="1"/>
          </p:cNvSpPr>
          <p:nvPr>
            <p:ph type="pic" idx="1"/>
          </p:nvPr>
        </p:nvSpPr>
        <p:spPr>
          <a:xfrm>
            <a:off x="2810097" y="720578"/>
            <a:ext cx="8602028" cy="4838700"/>
          </a:xfrm>
        </p:spPr>
        <p:txBody>
          <a:bodyPr/>
          <a:lstStyle>
            <a:lvl1pPr marL="0" indent="0">
              <a:buNone/>
              <a:defRPr sz="3845"/>
            </a:lvl1pPr>
            <a:lvl2pPr marL="549453" indent="0">
              <a:buNone/>
              <a:defRPr sz="3365"/>
            </a:lvl2pPr>
            <a:lvl3pPr marL="1098907" indent="0">
              <a:buNone/>
              <a:defRPr sz="2884"/>
            </a:lvl3pPr>
            <a:lvl4pPr marL="1648360" indent="0">
              <a:buNone/>
              <a:defRPr sz="2404"/>
            </a:lvl4pPr>
            <a:lvl5pPr marL="2197815" indent="0">
              <a:buNone/>
              <a:defRPr sz="2404"/>
            </a:lvl5pPr>
            <a:lvl6pPr marL="2747270" indent="0">
              <a:buNone/>
              <a:defRPr sz="2404"/>
            </a:lvl6pPr>
            <a:lvl7pPr marL="3296723" indent="0">
              <a:buNone/>
              <a:defRPr sz="2404"/>
            </a:lvl7pPr>
            <a:lvl8pPr marL="3846177" indent="0">
              <a:buNone/>
              <a:defRPr sz="2404"/>
            </a:lvl8pPr>
            <a:lvl9pPr marL="4395631" indent="0">
              <a:buNone/>
              <a:defRPr sz="2404"/>
            </a:lvl9pPr>
          </a:lstStyle>
          <a:p>
            <a:endParaRPr lang="en-US"/>
          </a:p>
        </p:txBody>
      </p:sp>
      <p:sp>
        <p:nvSpPr>
          <p:cNvPr id="4" name="Text Placeholder 3"/>
          <p:cNvSpPr>
            <a:spLocks noGrp="1"/>
          </p:cNvSpPr>
          <p:nvPr>
            <p:ph type="body" sz="half" idx="2"/>
          </p:nvPr>
        </p:nvSpPr>
        <p:spPr>
          <a:xfrm>
            <a:off x="2810097" y="6311593"/>
            <a:ext cx="8602028" cy="946458"/>
          </a:xfrm>
        </p:spPr>
        <p:txBody>
          <a:bodyPr/>
          <a:lstStyle>
            <a:lvl1pPr marL="0" indent="0">
              <a:buNone/>
              <a:defRPr sz="1683"/>
            </a:lvl1pPr>
            <a:lvl2pPr marL="549453" indent="0">
              <a:buNone/>
              <a:defRPr sz="1442"/>
            </a:lvl2pPr>
            <a:lvl3pPr marL="1098907" indent="0">
              <a:buNone/>
              <a:defRPr sz="1202"/>
            </a:lvl3pPr>
            <a:lvl4pPr marL="1648360" indent="0">
              <a:buNone/>
              <a:defRPr sz="1082"/>
            </a:lvl4pPr>
            <a:lvl5pPr marL="2197815" indent="0">
              <a:buNone/>
              <a:defRPr sz="1082"/>
            </a:lvl5pPr>
            <a:lvl6pPr marL="2747270" indent="0">
              <a:buNone/>
              <a:defRPr sz="1082"/>
            </a:lvl6pPr>
            <a:lvl7pPr marL="3296723" indent="0">
              <a:buNone/>
              <a:defRPr sz="1082"/>
            </a:lvl7pPr>
            <a:lvl8pPr marL="3846177" indent="0">
              <a:buNone/>
              <a:defRPr sz="1082"/>
            </a:lvl8pPr>
            <a:lvl9pPr marL="4395631"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7C37D114-3D8D-4015-9A3E-66AC2061A441}"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C0ACF-D6F9-4BCB-AE7D-872DE8743CEC}"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94117" y="322962"/>
            <a:ext cx="3225760" cy="6880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6836" y="322962"/>
            <a:ext cx="9438336" cy="6880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CD637F-F4B1-45EB-9A42-E1FCAE7E0AF2}"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2089" y="1319816"/>
            <a:ext cx="10752535" cy="2807641"/>
          </a:xfrm>
        </p:spPr>
        <p:txBody>
          <a:bodyPr anchor="b"/>
          <a:lstStyle>
            <a:lvl1pPr algn="ctr">
              <a:defRPr sz="7055"/>
            </a:lvl1pPr>
          </a:lstStyle>
          <a:p>
            <a:r>
              <a:rPr lang="en-US"/>
              <a:t>Click to edit Master title style</a:t>
            </a:r>
            <a:endParaRPr lang="en-US" dirty="0"/>
          </a:p>
        </p:txBody>
      </p:sp>
      <p:sp>
        <p:nvSpPr>
          <p:cNvPr id="3" name="Subtitle 2"/>
          <p:cNvSpPr>
            <a:spLocks noGrp="1"/>
          </p:cNvSpPr>
          <p:nvPr>
            <p:ph type="subTitle" idx="1"/>
          </p:nvPr>
        </p:nvSpPr>
        <p:spPr>
          <a:xfrm>
            <a:off x="1792089" y="4235730"/>
            <a:ext cx="10752535" cy="1947053"/>
          </a:xfrm>
        </p:spPr>
        <p:txBody>
          <a:bodyPr/>
          <a:lstStyle>
            <a:lvl1pPr marL="0" indent="0" algn="ctr">
              <a:buNone/>
              <a:defRPr sz="2822"/>
            </a:lvl1pPr>
            <a:lvl2pPr marL="537621" indent="0" algn="ctr">
              <a:buNone/>
              <a:defRPr sz="2352"/>
            </a:lvl2pPr>
            <a:lvl3pPr marL="1075243" indent="0" algn="ctr">
              <a:buNone/>
              <a:defRPr sz="2117"/>
            </a:lvl3pPr>
            <a:lvl4pPr marL="1612864" indent="0" algn="ctr">
              <a:buNone/>
              <a:defRPr sz="1881"/>
            </a:lvl4pPr>
            <a:lvl5pPr marL="2150486" indent="0" algn="ctr">
              <a:buNone/>
              <a:defRPr sz="1881"/>
            </a:lvl5pPr>
            <a:lvl6pPr marL="2688107" indent="0" algn="ctr">
              <a:buNone/>
              <a:defRPr sz="1881"/>
            </a:lvl6pPr>
            <a:lvl7pPr marL="3225729" indent="0" algn="ctr">
              <a:buNone/>
              <a:defRPr sz="1881"/>
            </a:lvl7pPr>
            <a:lvl8pPr marL="3763350" indent="0" algn="ctr">
              <a:buNone/>
              <a:defRPr sz="1881"/>
            </a:lvl8pPr>
            <a:lvl9pPr marL="4300972" indent="0" algn="ctr">
              <a:buNone/>
              <a:defRPr sz="18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0FC5F-516E-40BC-9FB9-A5A795C36060}"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975628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80795-2AB5-4E0C-8BC8-A99479E9A39B}"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4173970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8182" y="2010526"/>
            <a:ext cx="12365415" cy="3354607"/>
          </a:xfrm>
        </p:spPr>
        <p:txBody>
          <a:bodyPr anchor="b"/>
          <a:lstStyle>
            <a:lvl1pPr>
              <a:defRPr sz="7055"/>
            </a:lvl1pPr>
          </a:lstStyle>
          <a:p>
            <a:r>
              <a:rPr lang="en-US"/>
              <a:t>Click to edit Master title style</a:t>
            </a:r>
            <a:endParaRPr lang="en-US" dirty="0"/>
          </a:p>
        </p:txBody>
      </p:sp>
      <p:sp>
        <p:nvSpPr>
          <p:cNvPr id="3" name="Text Placeholder 2"/>
          <p:cNvSpPr>
            <a:spLocks noGrp="1"/>
          </p:cNvSpPr>
          <p:nvPr>
            <p:ph type="body" idx="1"/>
          </p:nvPr>
        </p:nvSpPr>
        <p:spPr>
          <a:xfrm>
            <a:off x="978182" y="5396869"/>
            <a:ext cx="12365415" cy="1764109"/>
          </a:xfrm>
        </p:spPr>
        <p:txBody>
          <a:bodyPr/>
          <a:lstStyle>
            <a:lvl1pPr marL="0" indent="0">
              <a:buNone/>
              <a:defRPr sz="2822">
                <a:solidFill>
                  <a:schemeClr val="tx1">
                    <a:tint val="75000"/>
                  </a:schemeClr>
                </a:solidFill>
              </a:defRPr>
            </a:lvl1pPr>
            <a:lvl2pPr marL="537621" indent="0">
              <a:buNone/>
              <a:defRPr sz="2352">
                <a:solidFill>
                  <a:schemeClr val="tx1">
                    <a:tint val="75000"/>
                  </a:schemeClr>
                </a:solidFill>
              </a:defRPr>
            </a:lvl2pPr>
            <a:lvl3pPr marL="1075243" indent="0">
              <a:buNone/>
              <a:defRPr sz="2117">
                <a:solidFill>
                  <a:schemeClr val="tx1">
                    <a:tint val="75000"/>
                  </a:schemeClr>
                </a:solidFill>
              </a:defRPr>
            </a:lvl3pPr>
            <a:lvl4pPr marL="1612864" indent="0">
              <a:buNone/>
              <a:defRPr sz="1881">
                <a:solidFill>
                  <a:schemeClr val="tx1">
                    <a:tint val="75000"/>
                  </a:schemeClr>
                </a:solidFill>
              </a:defRPr>
            </a:lvl4pPr>
            <a:lvl5pPr marL="2150486" indent="0">
              <a:buNone/>
              <a:defRPr sz="1881">
                <a:solidFill>
                  <a:schemeClr val="tx1">
                    <a:tint val="75000"/>
                  </a:schemeClr>
                </a:solidFill>
              </a:defRPr>
            </a:lvl5pPr>
            <a:lvl6pPr marL="2688107" indent="0">
              <a:buNone/>
              <a:defRPr sz="1881">
                <a:solidFill>
                  <a:schemeClr val="tx1">
                    <a:tint val="75000"/>
                  </a:schemeClr>
                </a:solidFill>
              </a:defRPr>
            </a:lvl6pPr>
            <a:lvl7pPr marL="3225729" indent="0">
              <a:buNone/>
              <a:defRPr sz="1881">
                <a:solidFill>
                  <a:schemeClr val="tx1">
                    <a:tint val="75000"/>
                  </a:schemeClr>
                </a:solidFill>
              </a:defRPr>
            </a:lvl7pPr>
            <a:lvl8pPr marL="3763350" indent="0">
              <a:buNone/>
              <a:defRPr sz="1881">
                <a:solidFill>
                  <a:schemeClr val="tx1">
                    <a:tint val="75000"/>
                  </a:schemeClr>
                </a:solidFill>
              </a:defRPr>
            </a:lvl8pPr>
            <a:lvl9pPr marL="4300972" indent="0">
              <a:buNone/>
              <a:defRPr sz="188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129C0-B370-4FD1-82EF-59B32821608F}"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359301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85649" y="2146800"/>
            <a:ext cx="6093103" cy="5116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57961" y="2146800"/>
            <a:ext cx="6093103" cy="5116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75C31D-D352-4FE4-881E-09ED03E69693}"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1714662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87516" y="429360"/>
            <a:ext cx="12365415" cy="15587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7517" y="1976923"/>
            <a:ext cx="6065101" cy="968859"/>
          </a:xfrm>
        </p:spPr>
        <p:txBody>
          <a:bodyPr anchor="b"/>
          <a:lstStyle>
            <a:lvl1pPr marL="0" indent="0">
              <a:buNone/>
              <a:defRPr sz="2822" b="1"/>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4" name="Content Placeholder 3"/>
          <p:cNvSpPr>
            <a:spLocks noGrp="1"/>
          </p:cNvSpPr>
          <p:nvPr>
            <p:ph sz="half" idx="2"/>
          </p:nvPr>
        </p:nvSpPr>
        <p:spPr>
          <a:xfrm>
            <a:off x="987517" y="2945782"/>
            <a:ext cx="6065101" cy="43328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57961" y="1976923"/>
            <a:ext cx="6094970" cy="968859"/>
          </a:xfrm>
        </p:spPr>
        <p:txBody>
          <a:bodyPr anchor="b"/>
          <a:lstStyle>
            <a:lvl1pPr marL="0" indent="0">
              <a:buNone/>
              <a:defRPr sz="2822" b="1"/>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6" name="Content Placeholder 5"/>
          <p:cNvSpPr>
            <a:spLocks noGrp="1"/>
          </p:cNvSpPr>
          <p:nvPr>
            <p:ph sz="quarter" idx="4"/>
          </p:nvPr>
        </p:nvSpPr>
        <p:spPr>
          <a:xfrm>
            <a:off x="7257961" y="2945782"/>
            <a:ext cx="6094970" cy="43328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FDB29-C255-4BAC-93E3-B9B8A9AF6322}" type="datetime1">
              <a:rPr lang="en-US" smtClean="0"/>
              <a:t>10/4/2023</a:t>
            </a:fld>
            <a:endParaRPr lang="en-US"/>
          </a:p>
        </p:txBody>
      </p:sp>
      <p:sp>
        <p:nvSpPr>
          <p:cNvPr id="8" name="Footer Placeholder 7"/>
          <p:cNvSpPr>
            <a:spLocks noGrp="1"/>
          </p:cNvSpPr>
          <p:nvPr>
            <p:ph type="ftr" sz="quarter" idx="11"/>
          </p:nvPr>
        </p:nvSpPr>
        <p:spPr/>
        <p:txBody>
          <a:bodyPr/>
          <a:lstStyle/>
          <a:p>
            <a:r>
              <a:rPr lang="en-US"/>
              <a:t>Competition and Consumer Protection Commission</a:t>
            </a:r>
          </a:p>
        </p:txBody>
      </p:sp>
      <p:sp>
        <p:nvSpPr>
          <p:cNvPr id="9" name="Slide Number Placeholder 8"/>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2771772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C9D9B-7F11-4819-B902-B5CD4A47DD0E}" type="datetime1">
              <a:rPr lang="en-US" smtClean="0"/>
              <a:t>10/4/2023</a:t>
            </a:fld>
            <a:endParaRPr lang="en-US"/>
          </a:p>
        </p:txBody>
      </p:sp>
      <p:sp>
        <p:nvSpPr>
          <p:cNvPr id="4" name="Footer Placeholder 3"/>
          <p:cNvSpPr>
            <a:spLocks noGrp="1"/>
          </p:cNvSpPr>
          <p:nvPr>
            <p:ph type="ftr" sz="quarter" idx="11"/>
          </p:nvPr>
        </p:nvSpPr>
        <p:spPr/>
        <p:txBody>
          <a:bodyPr/>
          <a:lstStyle/>
          <a:p>
            <a:r>
              <a:rPr lang="en-US"/>
              <a:t>Competition and Consumer Protection Commission</a:t>
            </a:r>
          </a:p>
        </p:txBody>
      </p:sp>
      <p:sp>
        <p:nvSpPr>
          <p:cNvPr id="5" name="Slide Number Placeholder 4"/>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171108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836" y="1881725"/>
            <a:ext cx="6332048" cy="5322197"/>
          </a:xfrm>
        </p:spPr>
        <p:txBody>
          <a:bodyPr/>
          <a:lstStyle>
            <a:lvl1pPr>
              <a:defRPr sz="3365"/>
            </a:lvl1pPr>
            <a:lvl2pPr>
              <a:defRPr sz="2884"/>
            </a:lvl2pPr>
            <a:lvl3pPr>
              <a:defRPr sz="2404"/>
            </a:lvl3pPr>
            <a:lvl4pPr>
              <a:defRPr sz="2164"/>
            </a:lvl4pPr>
            <a:lvl5pPr>
              <a:defRPr sz="2164"/>
            </a:lvl5pPr>
            <a:lvl6pPr>
              <a:defRPr sz="2164"/>
            </a:lvl6pPr>
            <a:lvl7pPr>
              <a:defRPr sz="2164"/>
            </a:lvl7pPr>
            <a:lvl8pPr>
              <a:defRPr sz="2164"/>
            </a:lvl8pPr>
            <a:lvl9pPr>
              <a:defRPr sz="2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87829" y="1881725"/>
            <a:ext cx="6332048" cy="5322197"/>
          </a:xfrm>
        </p:spPr>
        <p:txBody>
          <a:bodyPr/>
          <a:lstStyle>
            <a:lvl1pPr>
              <a:defRPr sz="3365"/>
            </a:lvl1pPr>
            <a:lvl2pPr>
              <a:defRPr sz="2884"/>
            </a:lvl2pPr>
            <a:lvl3pPr>
              <a:defRPr sz="2404"/>
            </a:lvl3pPr>
            <a:lvl4pPr>
              <a:defRPr sz="2164"/>
            </a:lvl4pPr>
            <a:lvl5pPr>
              <a:defRPr sz="2164"/>
            </a:lvl5pPr>
            <a:lvl6pPr>
              <a:defRPr sz="2164"/>
            </a:lvl6pPr>
            <a:lvl7pPr>
              <a:defRPr sz="2164"/>
            </a:lvl7pPr>
            <a:lvl8pPr>
              <a:defRPr sz="2164"/>
            </a:lvl8pPr>
            <a:lvl9pPr>
              <a:defRPr sz="2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6F88FE-3449-4B60-ACD0-46E7D2642D5B}"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3E93F-E10B-404E-8DB8-9D992340AD8B}" type="datetime1">
              <a:rPr lang="en-US" smtClean="0"/>
              <a:t>10/4/2023</a:t>
            </a:fld>
            <a:endParaRPr lang="en-US"/>
          </a:p>
        </p:txBody>
      </p:sp>
      <p:sp>
        <p:nvSpPr>
          <p:cNvPr id="3" name="Footer Placeholder 2"/>
          <p:cNvSpPr>
            <a:spLocks noGrp="1"/>
          </p:cNvSpPr>
          <p:nvPr>
            <p:ph type="ftr" sz="quarter" idx="11"/>
          </p:nvPr>
        </p:nvSpPr>
        <p:spPr/>
        <p:txBody>
          <a:bodyPr/>
          <a:lstStyle/>
          <a:p>
            <a:r>
              <a:rPr lang="en-US"/>
              <a:t>Competition and Consumer Protection Commission</a:t>
            </a:r>
          </a:p>
        </p:txBody>
      </p:sp>
      <p:sp>
        <p:nvSpPr>
          <p:cNvPr id="4" name="Slide Number Placeholder 3"/>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2931353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517" y="537633"/>
            <a:ext cx="4623963" cy="1881717"/>
          </a:xfrm>
        </p:spPr>
        <p:txBody>
          <a:bodyPr anchor="b"/>
          <a:lstStyle>
            <a:lvl1pPr>
              <a:defRPr sz="3763"/>
            </a:lvl1pPr>
          </a:lstStyle>
          <a:p>
            <a:r>
              <a:rPr lang="en-US"/>
              <a:t>Click to edit Master title style</a:t>
            </a:r>
            <a:endParaRPr lang="en-US" dirty="0"/>
          </a:p>
        </p:txBody>
      </p:sp>
      <p:sp>
        <p:nvSpPr>
          <p:cNvPr id="3" name="Content Placeholder 2"/>
          <p:cNvSpPr>
            <a:spLocks noGrp="1"/>
          </p:cNvSpPr>
          <p:nvPr>
            <p:ph idx="1"/>
          </p:nvPr>
        </p:nvSpPr>
        <p:spPr>
          <a:xfrm>
            <a:off x="6094970" y="1161139"/>
            <a:ext cx="7257961" cy="5731022"/>
          </a:xfrm>
        </p:spPr>
        <p:txBody>
          <a:bodyPr/>
          <a:lstStyle>
            <a:lvl1pPr>
              <a:defRPr sz="3763"/>
            </a:lvl1pPr>
            <a:lvl2pPr>
              <a:defRPr sz="3293"/>
            </a:lvl2pPr>
            <a:lvl3pPr>
              <a:defRPr sz="2822"/>
            </a:lvl3pPr>
            <a:lvl4pPr>
              <a:defRPr sz="2352"/>
            </a:lvl4pPr>
            <a:lvl5pPr>
              <a:defRPr sz="2352"/>
            </a:lvl5pPr>
            <a:lvl6pPr>
              <a:defRPr sz="2352"/>
            </a:lvl6pPr>
            <a:lvl7pPr>
              <a:defRPr sz="2352"/>
            </a:lvl7pPr>
            <a:lvl8pPr>
              <a:defRPr sz="2352"/>
            </a:lvl8pPr>
            <a:lvl9pPr>
              <a:defRPr sz="235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87517" y="2419350"/>
            <a:ext cx="4623963" cy="4482145"/>
          </a:xfrm>
        </p:spPr>
        <p:txBody>
          <a:bodyPr/>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3AFD9384-7C87-4168-816A-3B48B6AA2BE0}"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157854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517" y="537633"/>
            <a:ext cx="4623963" cy="1881717"/>
          </a:xfrm>
        </p:spPr>
        <p:txBody>
          <a:bodyPr anchor="b"/>
          <a:lstStyle>
            <a:lvl1pPr>
              <a:defRPr sz="3763"/>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4970" y="1161139"/>
            <a:ext cx="7257961" cy="5731022"/>
          </a:xfrm>
        </p:spPr>
        <p:txBody>
          <a:bodyPr anchor="t"/>
          <a:lstStyle>
            <a:lvl1pPr marL="0" indent="0">
              <a:buNone/>
              <a:defRPr sz="3763"/>
            </a:lvl1pPr>
            <a:lvl2pPr marL="537621" indent="0">
              <a:buNone/>
              <a:defRPr sz="3293"/>
            </a:lvl2pPr>
            <a:lvl3pPr marL="1075243" indent="0">
              <a:buNone/>
              <a:defRPr sz="2822"/>
            </a:lvl3pPr>
            <a:lvl4pPr marL="1612864" indent="0">
              <a:buNone/>
              <a:defRPr sz="2352"/>
            </a:lvl4pPr>
            <a:lvl5pPr marL="2150486" indent="0">
              <a:buNone/>
              <a:defRPr sz="2352"/>
            </a:lvl5pPr>
            <a:lvl6pPr marL="2688107" indent="0">
              <a:buNone/>
              <a:defRPr sz="2352"/>
            </a:lvl6pPr>
            <a:lvl7pPr marL="3225729" indent="0">
              <a:buNone/>
              <a:defRPr sz="2352"/>
            </a:lvl7pPr>
            <a:lvl8pPr marL="3763350" indent="0">
              <a:buNone/>
              <a:defRPr sz="2352"/>
            </a:lvl8pPr>
            <a:lvl9pPr marL="4300972"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987517" y="2419350"/>
            <a:ext cx="4623963" cy="4482145"/>
          </a:xfrm>
        </p:spPr>
        <p:txBody>
          <a:bodyPr/>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7C37D114-3D8D-4015-9A3E-66AC2061A441}"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3818298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FC0ACF-D6F9-4BCB-AE7D-872DE8743CEC}"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1726337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59710" y="429360"/>
            <a:ext cx="3091354" cy="683429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85649" y="429360"/>
            <a:ext cx="9094852" cy="68342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D637F-F4B1-45EB-9A42-E1FCAE7E0AF2}"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a:t>
            </a:fld>
            <a:endParaRPr lang="en-US"/>
          </a:p>
        </p:txBody>
      </p:sp>
    </p:spTree>
    <p:extLst>
      <p:ext uri="{BB962C8B-B14F-4D97-AF65-F5344CB8AC3E}">
        <p14:creationId xmlns:p14="http://schemas.microsoft.com/office/powerpoint/2010/main" val="4071388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89279"/>
            <a:ext cx="10545673" cy="32448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4571" y="4990447"/>
            <a:ext cx="3618407" cy="325661"/>
          </a:xfrm>
          <a:prstGeom prst="rect">
            <a:avLst/>
          </a:prstGeom>
        </p:spPr>
      </p:pic>
      <p:sp>
        <p:nvSpPr>
          <p:cNvPr id="9" name="Rectangle 8"/>
          <p:cNvSpPr/>
          <p:nvPr/>
        </p:nvSpPr>
        <p:spPr bwMode="ltGray">
          <a:xfrm>
            <a:off x="1" y="3045740"/>
            <a:ext cx="10545674" cy="195242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714571" y="3045740"/>
            <a:ext cx="3618408" cy="1952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99998" y="3214639"/>
            <a:ext cx="9576781" cy="1614629"/>
          </a:xfrm>
        </p:spPr>
        <p:txBody>
          <a:bodyPr anchor="b">
            <a:noAutofit/>
          </a:bodyPr>
          <a:lstStyle>
            <a:lvl1pPr algn="r">
              <a:defRPr sz="6350"/>
            </a:lvl1pPr>
          </a:lstStyle>
          <a:p>
            <a:r>
              <a:rPr lang="en-US"/>
              <a:t>Click to edit Master title style</a:t>
            </a:r>
            <a:endParaRPr lang="en-US" dirty="0"/>
          </a:p>
        </p:txBody>
      </p:sp>
      <p:sp>
        <p:nvSpPr>
          <p:cNvPr id="3" name="Subtitle 2"/>
          <p:cNvSpPr>
            <a:spLocks noGrp="1"/>
          </p:cNvSpPr>
          <p:nvPr>
            <p:ph type="subTitle" idx="1"/>
          </p:nvPr>
        </p:nvSpPr>
        <p:spPr>
          <a:xfrm>
            <a:off x="799998" y="5167065"/>
            <a:ext cx="9576781" cy="1314317"/>
          </a:xfrm>
        </p:spPr>
        <p:txBody>
          <a:bodyPr>
            <a:normAutofit/>
          </a:bodyPr>
          <a:lstStyle>
            <a:lvl1pPr marL="0" indent="0" algn="r">
              <a:buNone/>
              <a:defRPr sz="2352"/>
            </a:lvl1pPr>
            <a:lvl2pPr marL="537621" indent="0" algn="ctr">
              <a:buNone/>
              <a:defRPr sz="2352"/>
            </a:lvl2pPr>
            <a:lvl3pPr marL="1075243" indent="0" algn="ctr">
              <a:buNone/>
              <a:defRPr sz="2117"/>
            </a:lvl3pPr>
            <a:lvl4pPr marL="1612864" indent="0" algn="ctr">
              <a:buNone/>
              <a:defRPr sz="1881"/>
            </a:lvl4pPr>
            <a:lvl5pPr marL="2150486" indent="0" algn="ctr">
              <a:buNone/>
              <a:defRPr sz="1881"/>
            </a:lvl5pPr>
            <a:lvl6pPr marL="2688107" indent="0" algn="ctr">
              <a:buNone/>
              <a:defRPr sz="1881"/>
            </a:lvl6pPr>
            <a:lvl7pPr marL="3225729" indent="0" algn="ctr">
              <a:buNone/>
              <a:defRPr sz="1881"/>
            </a:lvl7pPr>
            <a:lvl8pPr marL="3763350" indent="0" algn="ctr">
              <a:buNone/>
              <a:defRPr sz="1881"/>
            </a:lvl8pPr>
            <a:lvl9pPr marL="4300972" indent="0" algn="ctr">
              <a:buNone/>
              <a:defRPr sz="18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7AFEB2-B513-43C5-976C-9DDCDDC007A3}"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a:xfrm>
            <a:off x="10883468" y="3234193"/>
            <a:ext cx="1378037" cy="1595075"/>
          </a:xfrm>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2435181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17" name="Rectangle 16"/>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1189087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5900"/>
            <a:ext cx="12273943" cy="377665"/>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3" y="4807069"/>
            <a:ext cx="1884983" cy="169651"/>
          </a:xfrm>
          <a:prstGeom prst="rect">
            <a:avLst/>
          </a:prstGeom>
        </p:spPr>
      </p:pic>
      <p:sp>
        <p:nvSpPr>
          <p:cNvPr id="9" name="Rectangle 8"/>
          <p:cNvSpPr/>
          <p:nvPr/>
        </p:nvSpPr>
        <p:spPr bwMode="ltGray">
          <a:xfrm>
            <a:off x="-2" y="3205888"/>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2447994" y="3205888"/>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9998" y="3374784"/>
            <a:ext cx="11305049" cy="1282686"/>
          </a:xfrm>
        </p:spPr>
        <p:txBody>
          <a:bodyPr anchor="ctr">
            <a:normAutofit/>
          </a:bodyPr>
          <a:lstStyle>
            <a:lvl1pPr algn="r">
              <a:defRPr sz="4233"/>
            </a:lvl1pPr>
          </a:lstStyle>
          <a:p>
            <a:r>
              <a:rPr lang="en-US"/>
              <a:t>Click to edit Master title style</a:t>
            </a:r>
            <a:endParaRPr lang="en-US" dirty="0"/>
          </a:p>
        </p:txBody>
      </p:sp>
      <p:sp>
        <p:nvSpPr>
          <p:cNvPr id="3" name="Text Placeholder 2"/>
          <p:cNvSpPr>
            <a:spLocks noGrp="1"/>
          </p:cNvSpPr>
          <p:nvPr>
            <p:ph type="body" idx="1"/>
          </p:nvPr>
        </p:nvSpPr>
        <p:spPr>
          <a:xfrm>
            <a:off x="799998" y="4976720"/>
            <a:ext cx="11305049" cy="2003798"/>
          </a:xfrm>
        </p:spPr>
        <p:txBody>
          <a:bodyPr>
            <a:normAutofit/>
          </a:bodyPr>
          <a:lstStyle>
            <a:lvl1pPr marL="0" indent="0" algn="r">
              <a:buNone/>
              <a:defRPr sz="2352">
                <a:solidFill>
                  <a:schemeClr val="tx1">
                    <a:tint val="75000"/>
                  </a:schemeClr>
                </a:solidFill>
              </a:defRPr>
            </a:lvl1pPr>
            <a:lvl2pPr marL="537621" indent="0">
              <a:buNone/>
              <a:defRPr sz="2352">
                <a:solidFill>
                  <a:schemeClr val="tx1">
                    <a:tint val="75000"/>
                  </a:schemeClr>
                </a:solidFill>
              </a:defRPr>
            </a:lvl2pPr>
            <a:lvl3pPr marL="1075243" indent="0">
              <a:buNone/>
              <a:defRPr sz="2117">
                <a:solidFill>
                  <a:schemeClr val="tx1">
                    <a:tint val="75000"/>
                  </a:schemeClr>
                </a:solidFill>
              </a:defRPr>
            </a:lvl3pPr>
            <a:lvl4pPr marL="1612864" indent="0">
              <a:buNone/>
              <a:defRPr sz="1881">
                <a:solidFill>
                  <a:schemeClr val="tx1">
                    <a:tint val="75000"/>
                  </a:schemeClr>
                </a:solidFill>
              </a:defRPr>
            </a:lvl4pPr>
            <a:lvl5pPr marL="2150486" indent="0">
              <a:buNone/>
              <a:defRPr sz="1881">
                <a:solidFill>
                  <a:schemeClr val="tx1">
                    <a:tint val="75000"/>
                  </a:schemeClr>
                </a:solidFill>
              </a:defRPr>
            </a:lvl5pPr>
            <a:lvl6pPr marL="2688107" indent="0">
              <a:buNone/>
              <a:defRPr sz="1881">
                <a:solidFill>
                  <a:schemeClr val="tx1">
                    <a:tint val="75000"/>
                  </a:schemeClr>
                </a:solidFill>
              </a:defRPr>
            </a:lvl6pPr>
            <a:lvl7pPr marL="3225729" indent="0">
              <a:buNone/>
              <a:defRPr sz="1881">
                <a:solidFill>
                  <a:schemeClr val="tx1">
                    <a:tint val="75000"/>
                  </a:schemeClr>
                </a:solidFill>
              </a:defRPr>
            </a:lvl7pPr>
            <a:lvl8pPr marL="3763350" indent="0">
              <a:buNone/>
              <a:defRPr sz="1881">
                <a:solidFill>
                  <a:schemeClr val="tx1">
                    <a:tint val="75000"/>
                  </a:schemeClr>
                </a:solidFill>
              </a:defRPr>
            </a:lvl8pPr>
            <a:lvl9pPr marL="4300972" indent="0">
              <a:buNone/>
              <a:defRPr sz="188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E0153B-51A5-4D35-AB93-2E331CD78261}"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a:xfrm>
            <a:off x="12616890" y="3374785"/>
            <a:ext cx="1357179" cy="1282687"/>
          </a:xfrm>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31358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10" name="Rectangle 9"/>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9996" y="2747990"/>
            <a:ext cx="5524853" cy="4232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78194" y="2747990"/>
            <a:ext cx="5526852" cy="4232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F88FE-3449-4B60-ACD0-46E7D2642D5B}"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541892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12" name="Rectangle 11"/>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9996" y="885742"/>
            <a:ext cx="11305052" cy="12711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5788" y="2747990"/>
            <a:ext cx="5259061" cy="815075"/>
          </a:xfrm>
        </p:spPr>
        <p:txBody>
          <a:bodyPr anchor="b"/>
          <a:lstStyle>
            <a:lvl1pPr marL="0" indent="0">
              <a:buNone/>
              <a:defRPr sz="2822" b="1"/>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4" name="Content Placeholder 3"/>
          <p:cNvSpPr>
            <a:spLocks noGrp="1"/>
          </p:cNvSpPr>
          <p:nvPr>
            <p:ph sz="half" idx="2"/>
          </p:nvPr>
        </p:nvSpPr>
        <p:spPr>
          <a:xfrm>
            <a:off x="799999" y="3563066"/>
            <a:ext cx="5524850" cy="3417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43986" y="2747990"/>
            <a:ext cx="5261061" cy="813830"/>
          </a:xfrm>
        </p:spPr>
        <p:txBody>
          <a:bodyPr anchor="b"/>
          <a:lstStyle>
            <a:lvl1pPr marL="0" indent="0">
              <a:buNone/>
              <a:defRPr sz="2822" b="1"/>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6" name="Content Placeholder 5"/>
          <p:cNvSpPr>
            <a:spLocks noGrp="1"/>
          </p:cNvSpPr>
          <p:nvPr>
            <p:ph sz="quarter" idx="4"/>
          </p:nvPr>
        </p:nvSpPr>
        <p:spPr>
          <a:xfrm>
            <a:off x="6578194" y="3563066"/>
            <a:ext cx="5526853" cy="3417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EEC0A7-496B-4466-A82B-484F0351F2BB}" type="datetime1">
              <a:rPr lang="en-US" smtClean="0"/>
              <a:t>10/4/2023</a:t>
            </a:fld>
            <a:endParaRPr lang="en-US"/>
          </a:p>
        </p:txBody>
      </p:sp>
      <p:sp>
        <p:nvSpPr>
          <p:cNvPr id="8" name="Footer Placeholder 7"/>
          <p:cNvSpPr>
            <a:spLocks noGrp="1"/>
          </p:cNvSpPr>
          <p:nvPr>
            <p:ph type="ftr" sz="quarter" idx="11"/>
          </p:nvPr>
        </p:nvSpPr>
        <p:spPr/>
        <p:txBody>
          <a:bodyPr/>
          <a:lstStyle/>
          <a:p>
            <a:r>
              <a:rPr lang="en-US"/>
              <a:t>Competition and Consumer Protection Commission</a:t>
            </a:r>
          </a:p>
        </p:txBody>
      </p:sp>
      <p:sp>
        <p:nvSpPr>
          <p:cNvPr id="9" name="Slide Number Placeholder 8"/>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73983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6843" y="1805180"/>
            <a:ext cx="6334538" cy="752312"/>
          </a:xfrm>
        </p:spPr>
        <p:txBody>
          <a:bodyPr anchor="b"/>
          <a:lstStyle>
            <a:lvl1pPr marL="0" indent="0">
              <a:buNone/>
              <a:defRPr sz="2884" b="1"/>
            </a:lvl1pPr>
            <a:lvl2pPr marL="549453" indent="0">
              <a:buNone/>
              <a:defRPr sz="2404" b="1"/>
            </a:lvl2pPr>
            <a:lvl3pPr marL="1098907" indent="0">
              <a:buNone/>
              <a:defRPr sz="2164" b="1"/>
            </a:lvl3pPr>
            <a:lvl4pPr marL="1648360" indent="0">
              <a:buNone/>
              <a:defRPr sz="1923" b="1"/>
            </a:lvl4pPr>
            <a:lvl5pPr marL="2197815" indent="0">
              <a:buNone/>
              <a:defRPr sz="1923" b="1"/>
            </a:lvl5pPr>
            <a:lvl6pPr marL="2747270" indent="0">
              <a:buNone/>
              <a:defRPr sz="1923" b="1"/>
            </a:lvl6pPr>
            <a:lvl7pPr marL="3296723" indent="0">
              <a:buNone/>
              <a:defRPr sz="1923" b="1"/>
            </a:lvl7pPr>
            <a:lvl8pPr marL="3846177" indent="0">
              <a:buNone/>
              <a:defRPr sz="1923" b="1"/>
            </a:lvl8pPr>
            <a:lvl9pPr marL="4395631" indent="0">
              <a:buNone/>
              <a:defRPr sz="1923" b="1"/>
            </a:lvl9pPr>
          </a:lstStyle>
          <a:p>
            <a:pPr lvl="0"/>
            <a:r>
              <a:rPr lang="en-US"/>
              <a:t>Click to edit Master text styles</a:t>
            </a:r>
          </a:p>
        </p:txBody>
      </p:sp>
      <p:sp>
        <p:nvSpPr>
          <p:cNvPr id="4" name="Content Placeholder 3"/>
          <p:cNvSpPr>
            <a:spLocks noGrp="1"/>
          </p:cNvSpPr>
          <p:nvPr>
            <p:ph sz="half" idx="2"/>
          </p:nvPr>
        </p:nvSpPr>
        <p:spPr>
          <a:xfrm>
            <a:off x="716843" y="2557492"/>
            <a:ext cx="6334538" cy="4646422"/>
          </a:xfrm>
        </p:spPr>
        <p:txBody>
          <a:bodyPr/>
          <a:lstStyle>
            <a:lvl1pPr>
              <a:defRPr sz="2884"/>
            </a:lvl1pPr>
            <a:lvl2pPr>
              <a:defRPr sz="2404"/>
            </a:lvl2pPr>
            <a:lvl3pPr>
              <a:defRPr sz="2164"/>
            </a:lvl3pPr>
            <a:lvl4pPr>
              <a:defRPr sz="1923"/>
            </a:lvl4pPr>
            <a:lvl5pPr>
              <a:defRPr sz="1923"/>
            </a:lvl5pPr>
            <a:lvl6pPr>
              <a:defRPr sz="1923"/>
            </a:lvl6pPr>
            <a:lvl7pPr>
              <a:defRPr sz="1923"/>
            </a:lvl7pPr>
            <a:lvl8pPr>
              <a:defRPr sz="1923"/>
            </a:lvl8pPr>
            <a:lvl9pPr>
              <a:defRPr sz="19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282861" y="1805180"/>
            <a:ext cx="6337026" cy="752312"/>
          </a:xfrm>
        </p:spPr>
        <p:txBody>
          <a:bodyPr anchor="b"/>
          <a:lstStyle>
            <a:lvl1pPr marL="0" indent="0">
              <a:buNone/>
              <a:defRPr sz="2884" b="1"/>
            </a:lvl1pPr>
            <a:lvl2pPr marL="549453" indent="0">
              <a:buNone/>
              <a:defRPr sz="2404" b="1"/>
            </a:lvl2pPr>
            <a:lvl3pPr marL="1098907" indent="0">
              <a:buNone/>
              <a:defRPr sz="2164" b="1"/>
            </a:lvl3pPr>
            <a:lvl4pPr marL="1648360" indent="0">
              <a:buNone/>
              <a:defRPr sz="1923" b="1"/>
            </a:lvl4pPr>
            <a:lvl5pPr marL="2197815" indent="0">
              <a:buNone/>
              <a:defRPr sz="1923" b="1"/>
            </a:lvl5pPr>
            <a:lvl6pPr marL="2747270" indent="0">
              <a:buNone/>
              <a:defRPr sz="1923" b="1"/>
            </a:lvl6pPr>
            <a:lvl7pPr marL="3296723" indent="0">
              <a:buNone/>
              <a:defRPr sz="1923" b="1"/>
            </a:lvl7pPr>
            <a:lvl8pPr marL="3846177" indent="0">
              <a:buNone/>
              <a:defRPr sz="1923" b="1"/>
            </a:lvl8pPr>
            <a:lvl9pPr marL="4395631" indent="0">
              <a:buNone/>
              <a:defRPr sz="1923" b="1"/>
            </a:lvl9pPr>
          </a:lstStyle>
          <a:p>
            <a:pPr lvl="0"/>
            <a:r>
              <a:rPr lang="en-US"/>
              <a:t>Click to edit Master text styles</a:t>
            </a:r>
          </a:p>
        </p:txBody>
      </p:sp>
      <p:sp>
        <p:nvSpPr>
          <p:cNvPr id="6" name="Content Placeholder 5"/>
          <p:cNvSpPr>
            <a:spLocks noGrp="1"/>
          </p:cNvSpPr>
          <p:nvPr>
            <p:ph sz="quarter" idx="4"/>
          </p:nvPr>
        </p:nvSpPr>
        <p:spPr>
          <a:xfrm>
            <a:off x="7282861" y="2557492"/>
            <a:ext cx="6337026" cy="4646422"/>
          </a:xfrm>
        </p:spPr>
        <p:txBody>
          <a:bodyPr/>
          <a:lstStyle>
            <a:lvl1pPr>
              <a:defRPr sz="2884"/>
            </a:lvl1pPr>
            <a:lvl2pPr>
              <a:defRPr sz="2404"/>
            </a:lvl2pPr>
            <a:lvl3pPr>
              <a:defRPr sz="2164"/>
            </a:lvl3pPr>
            <a:lvl4pPr>
              <a:defRPr sz="1923"/>
            </a:lvl4pPr>
            <a:lvl5pPr>
              <a:defRPr sz="1923"/>
            </a:lvl5pPr>
            <a:lvl6pPr>
              <a:defRPr sz="1923"/>
            </a:lvl6pPr>
            <a:lvl7pPr>
              <a:defRPr sz="1923"/>
            </a:lvl7pPr>
            <a:lvl8pPr>
              <a:defRPr sz="1923"/>
            </a:lvl8pPr>
            <a:lvl9pPr>
              <a:defRPr sz="19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EEC0A7-496B-4466-A82B-484F0351F2BB}" type="datetime1">
              <a:rPr lang="en-US" smtClean="0"/>
              <a:t>10/4/2023</a:t>
            </a:fld>
            <a:endParaRPr lang="en-US"/>
          </a:p>
        </p:txBody>
      </p:sp>
      <p:sp>
        <p:nvSpPr>
          <p:cNvPr id="8" name="Footer Placeholder 7"/>
          <p:cNvSpPr>
            <a:spLocks noGrp="1"/>
          </p:cNvSpPr>
          <p:nvPr>
            <p:ph type="ftr" sz="quarter" idx="11"/>
          </p:nvPr>
        </p:nvSpPr>
        <p:spPr/>
        <p:txBody>
          <a:bodyPr/>
          <a:lstStyle/>
          <a:p>
            <a:r>
              <a:rPr lang="en-US"/>
              <a:t>Competition and Consumer Protection Commission</a:t>
            </a:r>
          </a:p>
        </p:txBody>
      </p:sp>
      <p:sp>
        <p:nvSpPr>
          <p:cNvPr id="9" name="Slide Number Placeholder 8"/>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8" name="Rectangle 7"/>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63CC6-88FE-480F-8DBF-102E3EAC5850}" type="datetime1">
              <a:rPr lang="en-US" smtClean="0"/>
              <a:t>10/4/2023</a:t>
            </a:fld>
            <a:endParaRPr lang="en-US"/>
          </a:p>
        </p:txBody>
      </p:sp>
      <p:sp>
        <p:nvSpPr>
          <p:cNvPr id="4" name="Footer Placeholder 3"/>
          <p:cNvSpPr>
            <a:spLocks noGrp="1"/>
          </p:cNvSpPr>
          <p:nvPr>
            <p:ph type="ftr" sz="quarter" idx="11"/>
          </p:nvPr>
        </p:nvSpPr>
        <p:spPr/>
        <p:txBody>
          <a:bodyPr/>
          <a:lstStyle/>
          <a:p>
            <a:r>
              <a:rPr lang="en-US"/>
              <a:t>Competition and Consumer Protection Commission</a:t>
            </a:r>
          </a:p>
        </p:txBody>
      </p:sp>
      <p:sp>
        <p:nvSpPr>
          <p:cNvPr id="5" name="Slide Number Placeholder 4"/>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1253922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6" name="Rectangle 5"/>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3B3CAC9-D0D8-43CB-A3BD-B99BCC71DF52}" type="datetime1">
              <a:rPr lang="en-US" smtClean="0"/>
              <a:t>10/4/2023</a:t>
            </a:fld>
            <a:endParaRPr lang="en-US"/>
          </a:p>
        </p:txBody>
      </p:sp>
      <p:sp>
        <p:nvSpPr>
          <p:cNvPr id="3" name="Footer Placeholder 2"/>
          <p:cNvSpPr>
            <a:spLocks noGrp="1"/>
          </p:cNvSpPr>
          <p:nvPr>
            <p:ph type="ftr" sz="quarter" idx="11"/>
          </p:nvPr>
        </p:nvSpPr>
        <p:spPr/>
        <p:txBody>
          <a:bodyPr/>
          <a:lstStyle/>
          <a:p>
            <a:r>
              <a:rPr lang="en-US"/>
              <a:t>Competition and Consumer Protection Commission</a:t>
            </a:r>
          </a:p>
        </p:txBody>
      </p:sp>
      <p:sp>
        <p:nvSpPr>
          <p:cNvPr id="4" name="Slide Number Placeholder 3"/>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98860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10" name="Rectangle 9"/>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9998" y="885739"/>
            <a:ext cx="11305047" cy="1271105"/>
          </a:xfrm>
        </p:spPr>
        <p:txBody>
          <a:bodyPr anchor="ctr">
            <a:normAutofit/>
          </a:bodyPr>
          <a:lstStyle>
            <a:lvl1pPr>
              <a:defRPr sz="4233"/>
            </a:lvl1pPr>
          </a:lstStyle>
          <a:p>
            <a:r>
              <a:rPr lang="en-US"/>
              <a:t>Click to edit Master title style</a:t>
            </a:r>
            <a:endParaRPr lang="en-US" dirty="0"/>
          </a:p>
        </p:txBody>
      </p:sp>
      <p:sp>
        <p:nvSpPr>
          <p:cNvPr id="3" name="Content Placeholder 2"/>
          <p:cNvSpPr>
            <a:spLocks noGrp="1"/>
          </p:cNvSpPr>
          <p:nvPr>
            <p:ph idx="1"/>
          </p:nvPr>
        </p:nvSpPr>
        <p:spPr>
          <a:xfrm>
            <a:off x="5510140" y="2747990"/>
            <a:ext cx="6594907" cy="4232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9999" y="2747989"/>
            <a:ext cx="4456796" cy="4232530"/>
          </a:xfrm>
        </p:spPr>
        <p:txBody>
          <a:bodyPr anchor="ctr"/>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EC65988F-F058-4AB0-98E0-9C7EE12111A4}"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4138898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10" name="Rectangle 9"/>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0000" y="885740"/>
            <a:ext cx="11305045" cy="1271103"/>
          </a:xfrm>
        </p:spPr>
        <p:txBody>
          <a:bodyPr anchor="ctr">
            <a:normAutofit/>
          </a:bodyPr>
          <a:lstStyle>
            <a:lvl1pPr>
              <a:defRPr sz="4233"/>
            </a:lvl1pPr>
          </a:lstStyle>
          <a:p>
            <a:r>
              <a:rPr lang="en-US"/>
              <a:t>Click to edit Master title style</a:t>
            </a:r>
            <a:endParaRPr lang="en-US" dirty="0"/>
          </a:p>
        </p:txBody>
      </p:sp>
      <p:sp>
        <p:nvSpPr>
          <p:cNvPr id="3" name="Picture Placeholder 2"/>
          <p:cNvSpPr>
            <a:spLocks noGrp="1" noChangeAspect="1"/>
          </p:cNvSpPr>
          <p:nvPr>
            <p:ph type="pic" idx="1"/>
          </p:nvPr>
        </p:nvSpPr>
        <p:spPr>
          <a:xfrm>
            <a:off x="5724729" y="2747991"/>
            <a:ext cx="6380318" cy="4232524"/>
          </a:xfrm>
          <a:noFill/>
          <a:ln>
            <a:noFill/>
          </a:ln>
          <a:effectLst>
            <a:outerShdw blurRad="76200" dist="63500" dir="5040000" algn="tl" rotWithShape="0">
              <a:srgbClr val="000000">
                <a:alpha val="41000"/>
              </a:srgbClr>
            </a:outerShdw>
          </a:effectLst>
        </p:spPr>
        <p:txBody>
          <a:bodyPr anchor="t"/>
          <a:lstStyle>
            <a:lvl1pPr marL="0" indent="0">
              <a:buNone/>
              <a:defRPr sz="3763"/>
            </a:lvl1pPr>
            <a:lvl2pPr marL="537621" indent="0">
              <a:buNone/>
              <a:defRPr sz="3293"/>
            </a:lvl2pPr>
            <a:lvl3pPr marL="1075243" indent="0">
              <a:buNone/>
              <a:defRPr sz="2822"/>
            </a:lvl3pPr>
            <a:lvl4pPr marL="1612864" indent="0">
              <a:buNone/>
              <a:defRPr sz="2352"/>
            </a:lvl4pPr>
            <a:lvl5pPr marL="2150486" indent="0">
              <a:buNone/>
              <a:defRPr sz="2352"/>
            </a:lvl5pPr>
            <a:lvl6pPr marL="2688107" indent="0">
              <a:buNone/>
              <a:defRPr sz="2352"/>
            </a:lvl6pPr>
            <a:lvl7pPr marL="3225729" indent="0">
              <a:buNone/>
              <a:defRPr sz="2352"/>
            </a:lvl7pPr>
            <a:lvl8pPr marL="3763350" indent="0">
              <a:buNone/>
              <a:defRPr sz="2352"/>
            </a:lvl8pPr>
            <a:lvl9pPr marL="4300972"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800000" y="2747990"/>
            <a:ext cx="4558134" cy="4232528"/>
          </a:xfrm>
        </p:spPr>
        <p:txBody>
          <a:bodyPr anchor="ctr"/>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4B7959CE-6B1D-4538-BC66-84E2E4C41034}"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447426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627"/>
            <a:ext cx="12273943" cy="377665"/>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6972796"/>
            <a:ext cx="1884983" cy="169651"/>
          </a:xfrm>
          <a:prstGeom prst="rect">
            <a:avLst/>
          </a:prstGeom>
        </p:spPr>
      </p:pic>
      <p:sp>
        <p:nvSpPr>
          <p:cNvPr id="10" name="Rectangle 9"/>
          <p:cNvSpPr/>
          <p:nvPr/>
        </p:nvSpPr>
        <p:spPr bwMode="ltGray">
          <a:xfrm>
            <a:off x="0" y="5371615"/>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2447996" y="5371615"/>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9999" y="5540512"/>
            <a:ext cx="11305047" cy="532754"/>
          </a:xfrm>
        </p:spPr>
        <p:txBody>
          <a:bodyPr anchor="b">
            <a:normAutofit/>
          </a:bodyPr>
          <a:lstStyle>
            <a:lvl1pPr>
              <a:defRPr sz="2822"/>
            </a:lvl1pPr>
          </a:lstStyle>
          <a:p>
            <a:r>
              <a:rPr lang="en-US"/>
              <a:t>Click to edit Master title style</a:t>
            </a:r>
            <a:endParaRPr lang="en-US" dirty="0"/>
          </a:p>
        </p:txBody>
      </p:sp>
      <p:sp>
        <p:nvSpPr>
          <p:cNvPr id="3" name="Picture Placeholder 2"/>
          <p:cNvSpPr>
            <a:spLocks noGrp="1" noChangeAspect="1"/>
          </p:cNvSpPr>
          <p:nvPr>
            <p:ph type="pic" idx="1"/>
          </p:nvPr>
        </p:nvSpPr>
        <p:spPr>
          <a:xfrm>
            <a:off x="799999" y="716842"/>
            <a:ext cx="11305047" cy="4221074"/>
          </a:xfrm>
          <a:noFill/>
          <a:ln>
            <a:noFill/>
          </a:ln>
          <a:effectLst>
            <a:outerShdw blurRad="76200" dist="63500" dir="5040000" algn="tl" rotWithShape="0">
              <a:srgbClr val="000000">
                <a:alpha val="41000"/>
              </a:srgbClr>
            </a:outerShdw>
          </a:effectLst>
        </p:spPr>
        <p:txBody>
          <a:bodyPr anchor="t"/>
          <a:lstStyle>
            <a:lvl1pPr marL="0" indent="0">
              <a:buNone/>
              <a:defRPr sz="3763"/>
            </a:lvl1pPr>
            <a:lvl2pPr marL="537621" indent="0">
              <a:buNone/>
              <a:defRPr sz="3293"/>
            </a:lvl2pPr>
            <a:lvl3pPr marL="1075243" indent="0">
              <a:buNone/>
              <a:defRPr sz="2822"/>
            </a:lvl3pPr>
            <a:lvl4pPr marL="1612864" indent="0">
              <a:buNone/>
              <a:defRPr sz="2352"/>
            </a:lvl4pPr>
            <a:lvl5pPr marL="2150486" indent="0">
              <a:buNone/>
              <a:defRPr sz="2352"/>
            </a:lvl5pPr>
            <a:lvl6pPr marL="2688107" indent="0">
              <a:buNone/>
              <a:defRPr sz="2352"/>
            </a:lvl6pPr>
            <a:lvl7pPr marL="3225729" indent="0">
              <a:buNone/>
              <a:defRPr sz="2352"/>
            </a:lvl7pPr>
            <a:lvl8pPr marL="3763350" indent="0">
              <a:buNone/>
              <a:defRPr sz="2352"/>
            </a:lvl8pPr>
            <a:lvl9pPr marL="4300972" indent="0">
              <a:buNone/>
              <a:defRPr sz="2352"/>
            </a:lvl9pPr>
          </a:lstStyle>
          <a:p>
            <a:r>
              <a:rPr lang="en-US"/>
              <a:t>Click icon to add picture</a:t>
            </a:r>
            <a:endParaRPr lang="en-US" dirty="0"/>
          </a:p>
        </p:txBody>
      </p:sp>
      <p:sp>
        <p:nvSpPr>
          <p:cNvPr id="4" name="Text Placeholder 3"/>
          <p:cNvSpPr>
            <a:spLocks noGrp="1"/>
          </p:cNvSpPr>
          <p:nvPr>
            <p:ph type="body" sz="half" idx="2"/>
          </p:nvPr>
        </p:nvSpPr>
        <p:spPr>
          <a:xfrm>
            <a:off x="799995" y="6079047"/>
            <a:ext cx="11305051" cy="732568"/>
          </a:xfrm>
        </p:spPr>
        <p:txBody>
          <a:bodyPr/>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AE751270-9402-4DF2-8E4C-954FCA14F3F0}"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a:xfrm>
            <a:off x="12616890" y="5540151"/>
            <a:ext cx="1357179" cy="1282687"/>
          </a:xfrm>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1930098821"/>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627"/>
            <a:ext cx="12273943" cy="377665"/>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6972796"/>
            <a:ext cx="1884983" cy="169651"/>
          </a:xfrm>
          <a:prstGeom prst="rect">
            <a:avLst/>
          </a:prstGeom>
        </p:spPr>
      </p:pic>
      <p:sp>
        <p:nvSpPr>
          <p:cNvPr id="10" name="Rectangle 9"/>
          <p:cNvSpPr/>
          <p:nvPr/>
        </p:nvSpPr>
        <p:spPr bwMode="ltGray">
          <a:xfrm>
            <a:off x="0" y="5371615"/>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2447996" y="5371615"/>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9999" y="716841"/>
            <a:ext cx="11305046" cy="4224808"/>
          </a:xfrm>
        </p:spPr>
        <p:txBody>
          <a:bodyPr anchor="ctr"/>
          <a:lstStyle>
            <a:lvl1pPr>
              <a:defRPr sz="3763"/>
            </a:lvl1pPr>
          </a:lstStyle>
          <a:p>
            <a:r>
              <a:rPr lang="en-US"/>
              <a:t>Click to edit Master title style</a:t>
            </a:r>
            <a:endParaRPr lang="en-US" dirty="0"/>
          </a:p>
        </p:txBody>
      </p:sp>
      <p:sp>
        <p:nvSpPr>
          <p:cNvPr id="4" name="Text Placeholder 3"/>
          <p:cNvSpPr>
            <a:spLocks noGrp="1"/>
          </p:cNvSpPr>
          <p:nvPr>
            <p:ph type="body" sz="half" idx="2"/>
          </p:nvPr>
        </p:nvSpPr>
        <p:spPr>
          <a:xfrm>
            <a:off x="799999" y="5540511"/>
            <a:ext cx="11305047" cy="1282687"/>
          </a:xfrm>
        </p:spPr>
        <p:txBody>
          <a:bodyPr anchor="ctr"/>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AE751270-9402-4DF2-8E4C-954FCA14F3F0}"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a:xfrm>
            <a:off x="12616890" y="5540511"/>
            <a:ext cx="1357179" cy="1282687"/>
          </a:xfrm>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2767867132"/>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627"/>
            <a:ext cx="12273943" cy="377665"/>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6972796"/>
            <a:ext cx="1884983" cy="169651"/>
          </a:xfrm>
          <a:prstGeom prst="rect">
            <a:avLst/>
          </a:prstGeom>
        </p:spPr>
      </p:pic>
      <p:sp>
        <p:nvSpPr>
          <p:cNvPr id="14" name="Rectangle 13"/>
          <p:cNvSpPr/>
          <p:nvPr/>
        </p:nvSpPr>
        <p:spPr bwMode="ltGray">
          <a:xfrm>
            <a:off x="0" y="5371615"/>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2447996" y="5371615"/>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26259" y="716843"/>
            <a:ext cx="10252628" cy="3570183"/>
          </a:xfrm>
        </p:spPr>
        <p:txBody>
          <a:bodyPr anchor="ctr"/>
          <a:lstStyle>
            <a:lvl1pPr>
              <a:defRPr sz="3763"/>
            </a:lvl1pPr>
          </a:lstStyle>
          <a:p>
            <a:r>
              <a:rPr lang="en-US"/>
              <a:t>Click to edit Master title style</a:t>
            </a:r>
            <a:endParaRPr lang="en-US" dirty="0"/>
          </a:p>
        </p:txBody>
      </p:sp>
      <p:sp>
        <p:nvSpPr>
          <p:cNvPr id="12" name="Text Placeholder 3"/>
          <p:cNvSpPr>
            <a:spLocks noGrp="1"/>
          </p:cNvSpPr>
          <p:nvPr>
            <p:ph type="body" sz="half" idx="13"/>
          </p:nvPr>
        </p:nvSpPr>
        <p:spPr>
          <a:xfrm>
            <a:off x="1648967" y="4296103"/>
            <a:ext cx="9591415" cy="645546"/>
          </a:xfrm>
        </p:spPr>
        <p:txBody>
          <a:bodyPr anchor="t">
            <a:normAutofit/>
          </a:bodyPr>
          <a:lstStyle>
            <a:lvl1pPr marL="0" indent="0">
              <a:buNone/>
              <a:defRPr sz="1646"/>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4" name="Text Placeholder 3"/>
          <p:cNvSpPr>
            <a:spLocks noGrp="1"/>
          </p:cNvSpPr>
          <p:nvPr>
            <p:ph type="body" sz="half" idx="2"/>
          </p:nvPr>
        </p:nvSpPr>
        <p:spPr>
          <a:xfrm>
            <a:off x="799999" y="5540511"/>
            <a:ext cx="11305047" cy="1282687"/>
          </a:xfrm>
        </p:spPr>
        <p:txBody>
          <a:bodyPr anchor="ctr">
            <a:normAutofit/>
          </a:bodyPr>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AE751270-9402-4DF2-8E4C-954FCA14F3F0}"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a:xfrm>
            <a:off x="12616890" y="5538524"/>
            <a:ext cx="1357179" cy="1282687"/>
          </a:xfrm>
        </p:spPr>
        <p:txBody>
          <a:bodyPr/>
          <a:lstStyle/>
          <a:p>
            <a:fld id="{3AB4E190-67A4-45D7-9A0F-F3CDE87C54D3}" type="slidenum">
              <a:rPr lang="en-US" smtClean="0"/>
              <a:t>‹#›</a:t>
            </a:fld>
            <a:endParaRPr lang="en-US"/>
          </a:p>
        </p:txBody>
      </p:sp>
      <p:sp>
        <p:nvSpPr>
          <p:cNvPr id="16" name="TextBox 15"/>
          <p:cNvSpPr txBox="1"/>
          <p:nvPr/>
        </p:nvSpPr>
        <p:spPr>
          <a:xfrm>
            <a:off x="686229" y="879729"/>
            <a:ext cx="716836" cy="687653"/>
          </a:xfrm>
          <a:prstGeom prst="rect">
            <a:avLst/>
          </a:prstGeom>
        </p:spPr>
        <p:txBody>
          <a:bodyPr vert="horz" lIns="107525" tIns="53763" rIns="107525" bIns="5376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466" dirty="0">
                <a:solidFill>
                  <a:schemeClr val="tx1"/>
                </a:solidFill>
                <a:effectLst/>
              </a:rPr>
              <a:t>“</a:t>
            </a:r>
          </a:p>
        </p:txBody>
      </p:sp>
      <p:sp>
        <p:nvSpPr>
          <p:cNvPr id="17" name="TextBox 16"/>
          <p:cNvSpPr txBox="1"/>
          <p:nvPr/>
        </p:nvSpPr>
        <p:spPr>
          <a:xfrm>
            <a:off x="11362608" y="3567200"/>
            <a:ext cx="716836" cy="687653"/>
          </a:xfrm>
          <a:prstGeom prst="rect">
            <a:avLst/>
          </a:prstGeom>
        </p:spPr>
        <p:txBody>
          <a:bodyPr vert="horz" lIns="107525" tIns="53763" rIns="107525" bIns="5376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466" dirty="0">
                <a:solidFill>
                  <a:schemeClr val="tx1"/>
                </a:solidFill>
                <a:effectLst/>
              </a:rPr>
              <a:t>”</a:t>
            </a:r>
          </a:p>
        </p:txBody>
      </p:sp>
    </p:spTree>
    <p:extLst>
      <p:ext uri="{BB962C8B-B14F-4D97-AF65-F5344CB8AC3E}">
        <p14:creationId xmlns:p14="http://schemas.microsoft.com/office/powerpoint/2010/main" val="180761848"/>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627"/>
            <a:ext cx="12273943" cy="377665"/>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6972796"/>
            <a:ext cx="1884983" cy="169651"/>
          </a:xfrm>
          <a:prstGeom prst="rect">
            <a:avLst/>
          </a:prstGeom>
        </p:spPr>
      </p:pic>
      <p:sp>
        <p:nvSpPr>
          <p:cNvPr id="11" name="Rectangle 10"/>
          <p:cNvSpPr/>
          <p:nvPr/>
        </p:nvSpPr>
        <p:spPr bwMode="ltGray">
          <a:xfrm>
            <a:off x="0" y="5371615"/>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2447996" y="5371615"/>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9995" y="5540511"/>
            <a:ext cx="11305051" cy="692074"/>
          </a:xfrm>
        </p:spPr>
        <p:txBody>
          <a:bodyPr anchor="b"/>
          <a:lstStyle>
            <a:lvl1pPr>
              <a:defRPr sz="3763"/>
            </a:lvl1pPr>
          </a:lstStyle>
          <a:p>
            <a:r>
              <a:rPr lang="en-US"/>
              <a:t>Click to edit Master title style</a:t>
            </a:r>
            <a:endParaRPr lang="en-US" dirty="0"/>
          </a:p>
        </p:txBody>
      </p:sp>
      <p:sp>
        <p:nvSpPr>
          <p:cNvPr id="4" name="Text Placeholder 3"/>
          <p:cNvSpPr>
            <a:spLocks noGrp="1"/>
          </p:cNvSpPr>
          <p:nvPr>
            <p:ph type="body" sz="half" idx="2"/>
          </p:nvPr>
        </p:nvSpPr>
        <p:spPr>
          <a:xfrm>
            <a:off x="799996" y="6232583"/>
            <a:ext cx="11305051" cy="590615"/>
          </a:xfrm>
        </p:spPr>
        <p:txBody>
          <a:bodyPr anchor="t"/>
          <a:lstStyle>
            <a:lvl1pPr marL="0" indent="0">
              <a:buNone/>
              <a:defRPr sz="1881"/>
            </a:lvl1pPr>
            <a:lvl2pPr marL="537621" indent="0">
              <a:buNone/>
              <a:defRPr sz="1646"/>
            </a:lvl2pPr>
            <a:lvl3pPr marL="1075243" indent="0">
              <a:buNone/>
              <a:defRPr sz="1411"/>
            </a:lvl3pPr>
            <a:lvl4pPr marL="1612864" indent="0">
              <a:buNone/>
              <a:defRPr sz="1176"/>
            </a:lvl4pPr>
            <a:lvl5pPr marL="2150486" indent="0">
              <a:buNone/>
              <a:defRPr sz="1176"/>
            </a:lvl5pPr>
            <a:lvl6pPr marL="2688107" indent="0">
              <a:buNone/>
              <a:defRPr sz="1176"/>
            </a:lvl6pPr>
            <a:lvl7pPr marL="3225729" indent="0">
              <a:buNone/>
              <a:defRPr sz="1176"/>
            </a:lvl7pPr>
            <a:lvl8pPr marL="3763350" indent="0">
              <a:buNone/>
              <a:defRPr sz="1176"/>
            </a:lvl8pPr>
            <a:lvl9pPr marL="4300972" indent="0">
              <a:buNone/>
              <a:defRPr sz="1176"/>
            </a:lvl9pPr>
          </a:lstStyle>
          <a:p>
            <a:pPr lvl="0"/>
            <a:r>
              <a:rPr lang="en-US"/>
              <a:t>Edit Master text styles</a:t>
            </a:r>
          </a:p>
        </p:txBody>
      </p:sp>
      <p:sp>
        <p:nvSpPr>
          <p:cNvPr id="5" name="Date Placeholder 4"/>
          <p:cNvSpPr>
            <a:spLocks noGrp="1"/>
          </p:cNvSpPr>
          <p:nvPr>
            <p:ph type="dt" sz="half" idx="10"/>
          </p:nvPr>
        </p:nvSpPr>
        <p:spPr/>
        <p:txBody>
          <a:bodyPr/>
          <a:lstStyle/>
          <a:p>
            <a:fld id="{AE751270-9402-4DF2-8E4C-954FCA14F3F0}"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a:xfrm>
            <a:off x="12616890" y="5538524"/>
            <a:ext cx="1357179" cy="1282687"/>
          </a:xfrm>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4106287751"/>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16" name="Rectangle 15"/>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786946" y="885740"/>
            <a:ext cx="11318101" cy="1271103"/>
          </a:xfrm>
        </p:spPr>
        <p:txBody>
          <a:bodyPr/>
          <a:lstStyle/>
          <a:p>
            <a:r>
              <a:rPr lang="en-US"/>
              <a:t>Click to edit Master title style</a:t>
            </a:r>
            <a:endParaRPr lang="en-US" dirty="0"/>
          </a:p>
        </p:txBody>
      </p:sp>
      <p:sp>
        <p:nvSpPr>
          <p:cNvPr id="7" name="Text Placeholder 2"/>
          <p:cNvSpPr>
            <a:spLocks noGrp="1"/>
          </p:cNvSpPr>
          <p:nvPr>
            <p:ph type="body" idx="1"/>
          </p:nvPr>
        </p:nvSpPr>
        <p:spPr>
          <a:xfrm>
            <a:off x="777214" y="2747990"/>
            <a:ext cx="3610088" cy="677641"/>
          </a:xfrm>
        </p:spPr>
        <p:txBody>
          <a:bodyPr anchor="b">
            <a:noAutofit/>
          </a:bodyPr>
          <a:lstStyle>
            <a:lvl1pPr marL="0" indent="0">
              <a:buNone/>
              <a:defRPr sz="2822" b="0">
                <a:solidFill>
                  <a:schemeClr val="tx1"/>
                </a:solidFill>
              </a:defRPr>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8" name="Text Placeholder 3"/>
          <p:cNvSpPr>
            <a:spLocks noGrp="1"/>
          </p:cNvSpPr>
          <p:nvPr>
            <p:ph type="body" sz="half" idx="15"/>
          </p:nvPr>
        </p:nvSpPr>
        <p:spPr>
          <a:xfrm>
            <a:off x="799998" y="3554440"/>
            <a:ext cx="3586180" cy="3426075"/>
          </a:xfrm>
        </p:spPr>
        <p:txBody>
          <a:bodyPr anchor="t">
            <a:normAutofit/>
          </a:bodyPr>
          <a:lstStyle>
            <a:lvl1pPr marL="0" indent="0">
              <a:buNone/>
              <a:defRPr sz="1646"/>
            </a:lvl1pPr>
            <a:lvl2pPr marL="537621" indent="0">
              <a:buNone/>
              <a:defRPr sz="1411"/>
            </a:lvl2pPr>
            <a:lvl3pPr marL="1075243" indent="0">
              <a:buNone/>
              <a:defRPr sz="1176"/>
            </a:lvl3pPr>
            <a:lvl4pPr marL="1612864" indent="0">
              <a:buNone/>
              <a:defRPr sz="1058"/>
            </a:lvl4pPr>
            <a:lvl5pPr marL="2150486" indent="0">
              <a:buNone/>
              <a:defRPr sz="1058"/>
            </a:lvl5pPr>
            <a:lvl6pPr marL="2688107" indent="0">
              <a:buNone/>
              <a:defRPr sz="1058"/>
            </a:lvl6pPr>
            <a:lvl7pPr marL="3225729" indent="0">
              <a:buNone/>
              <a:defRPr sz="1058"/>
            </a:lvl7pPr>
            <a:lvl8pPr marL="3763350" indent="0">
              <a:buNone/>
              <a:defRPr sz="1058"/>
            </a:lvl8pPr>
            <a:lvl9pPr marL="4300972" indent="0">
              <a:buNone/>
              <a:defRPr sz="1058"/>
            </a:lvl9pPr>
          </a:lstStyle>
          <a:p>
            <a:pPr lvl="0"/>
            <a:r>
              <a:rPr lang="en-US"/>
              <a:t>Edit Master text styles</a:t>
            </a:r>
          </a:p>
        </p:txBody>
      </p:sp>
      <p:sp>
        <p:nvSpPr>
          <p:cNvPr id="9" name="Text Placeholder 4"/>
          <p:cNvSpPr>
            <a:spLocks noGrp="1"/>
          </p:cNvSpPr>
          <p:nvPr>
            <p:ph type="body" sz="quarter" idx="3"/>
          </p:nvPr>
        </p:nvSpPr>
        <p:spPr>
          <a:xfrm>
            <a:off x="4651935" y="2747990"/>
            <a:ext cx="3602099" cy="677641"/>
          </a:xfrm>
        </p:spPr>
        <p:txBody>
          <a:bodyPr anchor="b">
            <a:noAutofit/>
          </a:bodyPr>
          <a:lstStyle>
            <a:lvl1pPr marL="0" indent="0">
              <a:buNone/>
              <a:defRPr sz="2822" b="0">
                <a:solidFill>
                  <a:schemeClr val="tx1"/>
                </a:solidFill>
              </a:defRPr>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10" name="Text Placeholder 3"/>
          <p:cNvSpPr>
            <a:spLocks noGrp="1"/>
          </p:cNvSpPr>
          <p:nvPr>
            <p:ph type="body" sz="half" idx="16"/>
          </p:nvPr>
        </p:nvSpPr>
        <p:spPr>
          <a:xfrm>
            <a:off x="4639524" y="3554440"/>
            <a:ext cx="3602099" cy="3426075"/>
          </a:xfrm>
        </p:spPr>
        <p:txBody>
          <a:bodyPr anchor="t">
            <a:normAutofit/>
          </a:bodyPr>
          <a:lstStyle>
            <a:lvl1pPr marL="0" indent="0">
              <a:buNone/>
              <a:defRPr sz="1646"/>
            </a:lvl1pPr>
            <a:lvl2pPr marL="537621" indent="0">
              <a:buNone/>
              <a:defRPr sz="1411"/>
            </a:lvl2pPr>
            <a:lvl3pPr marL="1075243" indent="0">
              <a:buNone/>
              <a:defRPr sz="1176"/>
            </a:lvl3pPr>
            <a:lvl4pPr marL="1612864" indent="0">
              <a:buNone/>
              <a:defRPr sz="1058"/>
            </a:lvl4pPr>
            <a:lvl5pPr marL="2150486" indent="0">
              <a:buNone/>
              <a:defRPr sz="1058"/>
            </a:lvl5pPr>
            <a:lvl6pPr marL="2688107" indent="0">
              <a:buNone/>
              <a:defRPr sz="1058"/>
            </a:lvl6pPr>
            <a:lvl7pPr marL="3225729" indent="0">
              <a:buNone/>
              <a:defRPr sz="1058"/>
            </a:lvl7pPr>
            <a:lvl8pPr marL="3763350" indent="0">
              <a:buNone/>
              <a:defRPr sz="1058"/>
            </a:lvl8pPr>
            <a:lvl9pPr marL="4300972" indent="0">
              <a:buNone/>
              <a:defRPr sz="1058"/>
            </a:lvl9pPr>
          </a:lstStyle>
          <a:p>
            <a:pPr lvl="0"/>
            <a:r>
              <a:rPr lang="en-US"/>
              <a:t>Edit Master text styles</a:t>
            </a:r>
          </a:p>
        </p:txBody>
      </p:sp>
      <p:sp>
        <p:nvSpPr>
          <p:cNvPr id="11" name="Text Placeholder 4"/>
          <p:cNvSpPr>
            <a:spLocks noGrp="1"/>
          </p:cNvSpPr>
          <p:nvPr>
            <p:ph type="body" sz="quarter" idx="13"/>
          </p:nvPr>
        </p:nvSpPr>
        <p:spPr>
          <a:xfrm>
            <a:off x="8494969" y="2747990"/>
            <a:ext cx="3610078" cy="677641"/>
          </a:xfrm>
        </p:spPr>
        <p:txBody>
          <a:bodyPr anchor="b">
            <a:noAutofit/>
          </a:bodyPr>
          <a:lstStyle>
            <a:lvl1pPr marL="0" indent="0">
              <a:buNone/>
              <a:defRPr sz="2822" b="0">
                <a:solidFill>
                  <a:schemeClr val="tx1"/>
                </a:solidFill>
              </a:defRPr>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12" name="Text Placeholder 3"/>
          <p:cNvSpPr>
            <a:spLocks noGrp="1"/>
          </p:cNvSpPr>
          <p:nvPr>
            <p:ph type="body" sz="half" idx="17"/>
          </p:nvPr>
        </p:nvSpPr>
        <p:spPr>
          <a:xfrm>
            <a:off x="8494969" y="3554440"/>
            <a:ext cx="3610078" cy="3426075"/>
          </a:xfrm>
        </p:spPr>
        <p:txBody>
          <a:bodyPr anchor="t">
            <a:normAutofit/>
          </a:bodyPr>
          <a:lstStyle>
            <a:lvl1pPr marL="0" indent="0">
              <a:buNone/>
              <a:defRPr sz="1646"/>
            </a:lvl1pPr>
            <a:lvl2pPr marL="537621" indent="0">
              <a:buNone/>
              <a:defRPr sz="1411"/>
            </a:lvl2pPr>
            <a:lvl3pPr marL="1075243" indent="0">
              <a:buNone/>
              <a:defRPr sz="1176"/>
            </a:lvl3pPr>
            <a:lvl4pPr marL="1612864" indent="0">
              <a:buNone/>
              <a:defRPr sz="1058"/>
            </a:lvl4pPr>
            <a:lvl5pPr marL="2150486" indent="0">
              <a:buNone/>
              <a:defRPr sz="1058"/>
            </a:lvl5pPr>
            <a:lvl6pPr marL="2688107" indent="0">
              <a:buNone/>
              <a:defRPr sz="1058"/>
            </a:lvl6pPr>
            <a:lvl7pPr marL="3225729" indent="0">
              <a:buNone/>
              <a:defRPr sz="1058"/>
            </a:lvl7pPr>
            <a:lvl8pPr marL="3763350" indent="0">
              <a:buNone/>
              <a:defRPr sz="1058"/>
            </a:lvl8pPr>
            <a:lvl9pPr marL="4300972" indent="0">
              <a:buNone/>
              <a:defRPr sz="1058"/>
            </a:lvl9pPr>
          </a:lstStyle>
          <a:p>
            <a:pPr lvl="0"/>
            <a:r>
              <a:rPr lang="en-US"/>
              <a:t>Edit Master text styles</a:t>
            </a:r>
          </a:p>
        </p:txBody>
      </p:sp>
      <p:sp>
        <p:nvSpPr>
          <p:cNvPr id="3" name="Date Placeholder 2"/>
          <p:cNvSpPr>
            <a:spLocks noGrp="1"/>
          </p:cNvSpPr>
          <p:nvPr>
            <p:ph type="dt" sz="half" idx="10"/>
          </p:nvPr>
        </p:nvSpPr>
        <p:spPr/>
        <p:txBody>
          <a:bodyPr/>
          <a:lstStyle/>
          <a:p>
            <a:fld id="{AE751270-9402-4DF2-8E4C-954FCA14F3F0}" type="datetime1">
              <a:rPr lang="en-US" smtClean="0"/>
              <a:t>10/4/2023</a:t>
            </a:fld>
            <a:endParaRPr lang="en-US"/>
          </a:p>
        </p:txBody>
      </p:sp>
      <p:sp>
        <p:nvSpPr>
          <p:cNvPr id="4" name="Footer Placeholder 3"/>
          <p:cNvSpPr>
            <a:spLocks noGrp="1"/>
          </p:cNvSpPr>
          <p:nvPr>
            <p:ph type="ftr" sz="quarter" idx="11"/>
          </p:nvPr>
        </p:nvSpPr>
        <p:spPr/>
        <p:txBody>
          <a:bodyPr/>
          <a:lstStyle/>
          <a:p>
            <a:r>
              <a:rPr lang="en-US"/>
              <a:t>Competition and Consumer Protection Commission</a:t>
            </a:r>
          </a:p>
        </p:txBody>
      </p:sp>
      <p:sp>
        <p:nvSpPr>
          <p:cNvPr id="5" name="Slide Number Placeholder 4"/>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2420729549"/>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17" name="Rectangle 16"/>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799998" y="885740"/>
            <a:ext cx="11305049" cy="127110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99994" y="5053545"/>
            <a:ext cx="3586183" cy="677641"/>
          </a:xfrm>
        </p:spPr>
        <p:txBody>
          <a:bodyPr anchor="b">
            <a:noAutofit/>
          </a:bodyPr>
          <a:lstStyle>
            <a:lvl1pPr marL="0" indent="0">
              <a:buNone/>
              <a:defRPr sz="2822" b="0">
                <a:solidFill>
                  <a:schemeClr val="tx1"/>
                </a:solidFill>
              </a:defRPr>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20" name="Picture Placeholder 2"/>
          <p:cNvSpPr>
            <a:spLocks noGrp="1" noChangeAspect="1"/>
          </p:cNvSpPr>
          <p:nvPr>
            <p:ph type="pic" idx="15"/>
          </p:nvPr>
        </p:nvSpPr>
        <p:spPr>
          <a:xfrm>
            <a:off x="799994" y="2747990"/>
            <a:ext cx="3586183" cy="17921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881"/>
            </a:lvl1pPr>
            <a:lvl2pPr marL="537621" indent="0">
              <a:buNone/>
              <a:defRPr sz="1881"/>
            </a:lvl2pPr>
            <a:lvl3pPr marL="1075243" indent="0">
              <a:buNone/>
              <a:defRPr sz="1881"/>
            </a:lvl3pPr>
            <a:lvl4pPr marL="1612864" indent="0">
              <a:buNone/>
              <a:defRPr sz="1881"/>
            </a:lvl4pPr>
            <a:lvl5pPr marL="2150486" indent="0">
              <a:buNone/>
              <a:defRPr sz="1881"/>
            </a:lvl5pPr>
            <a:lvl6pPr marL="2688107" indent="0">
              <a:buNone/>
              <a:defRPr sz="1881"/>
            </a:lvl6pPr>
            <a:lvl7pPr marL="3225729" indent="0">
              <a:buNone/>
              <a:defRPr sz="1881"/>
            </a:lvl7pPr>
            <a:lvl8pPr marL="3763350" indent="0">
              <a:buNone/>
              <a:defRPr sz="1881"/>
            </a:lvl8pPr>
            <a:lvl9pPr marL="4300972" indent="0">
              <a:buNone/>
              <a:defRPr sz="1881"/>
            </a:lvl9pPr>
          </a:lstStyle>
          <a:p>
            <a:r>
              <a:rPr lang="en-US"/>
              <a:t>Click icon to add picture</a:t>
            </a:r>
            <a:endParaRPr lang="en-US" dirty="0"/>
          </a:p>
        </p:txBody>
      </p:sp>
      <p:sp>
        <p:nvSpPr>
          <p:cNvPr id="21" name="Text Placeholder 3"/>
          <p:cNvSpPr>
            <a:spLocks noGrp="1"/>
          </p:cNvSpPr>
          <p:nvPr>
            <p:ph type="body" sz="half" idx="18"/>
          </p:nvPr>
        </p:nvSpPr>
        <p:spPr>
          <a:xfrm>
            <a:off x="799994" y="5731186"/>
            <a:ext cx="3586183" cy="1249330"/>
          </a:xfrm>
        </p:spPr>
        <p:txBody>
          <a:bodyPr anchor="t">
            <a:normAutofit/>
          </a:bodyPr>
          <a:lstStyle>
            <a:lvl1pPr marL="0" indent="0">
              <a:buNone/>
              <a:defRPr sz="1646"/>
            </a:lvl1pPr>
            <a:lvl2pPr marL="537621" indent="0">
              <a:buNone/>
              <a:defRPr sz="1411"/>
            </a:lvl2pPr>
            <a:lvl3pPr marL="1075243" indent="0">
              <a:buNone/>
              <a:defRPr sz="1176"/>
            </a:lvl3pPr>
            <a:lvl4pPr marL="1612864" indent="0">
              <a:buNone/>
              <a:defRPr sz="1058"/>
            </a:lvl4pPr>
            <a:lvl5pPr marL="2150486" indent="0">
              <a:buNone/>
              <a:defRPr sz="1058"/>
            </a:lvl5pPr>
            <a:lvl6pPr marL="2688107" indent="0">
              <a:buNone/>
              <a:defRPr sz="1058"/>
            </a:lvl6pPr>
            <a:lvl7pPr marL="3225729" indent="0">
              <a:buNone/>
              <a:defRPr sz="1058"/>
            </a:lvl7pPr>
            <a:lvl8pPr marL="3763350" indent="0">
              <a:buNone/>
              <a:defRPr sz="1058"/>
            </a:lvl8pPr>
            <a:lvl9pPr marL="4300972" indent="0">
              <a:buNone/>
              <a:defRPr sz="1058"/>
            </a:lvl9pPr>
          </a:lstStyle>
          <a:p>
            <a:pPr lvl="0"/>
            <a:r>
              <a:rPr lang="en-US"/>
              <a:t>Edit Master text styles</a:t>
            </a:r>
          </a:p>
        </p:txBody>
      </p:sp>
      <p:sp>
        <p:nvSpPr>
          <p:cNvPr id="22" name="Text Placeholder 4"/>
          <p:cNvSpPr>
            <a:spLocks noGrp="1"/>
          </p:cNvSpPr>
          <p:nvPr>
            <p:ph type="body" sz="quarter" idx="3"/>
          </p:nvPr>
        </p:nvSpPr>
        <p:spPr>
          <a:xfrm>
            <a:off x="4639525" y="5053545"/>
            <a:ext cx="3602099" cy="677641"/>
          </a:xfrm>
        </p:spPr>
        <p:txBody>
          <a:bodyPr anchor="b">
            <a:noAutofit/>
          </a:bodyPr>
          <a:lstStyle>
            <a:lvl1pPr marL="0" indent="0">
              <a:buNone/>
              <a:defRPr sz="2822" b="0">
                <a:solidFill>
                  <a:schemeClr val="tx1"/>
                </a:solidFill>
              </a:defRPr>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23" name="Picture Placeholder 2"/>
          <p:cNvSpPr>
            <a:spLocks noGrp="1" noChangeAspect="1"/>
          </p:cNvSpPr>
          <p:nvPr>
            <p:ph type="pic" idx="21"/>
          </p:nvPr>
        </p:nvSpPr>
        <p:spPr>
          <a:xfrm>
            <a:off x="4639524" y="2747990"/>
            <a:ext cx="3602099" cy="17921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881"/>
            </a:lvl1pPr>
            <a:lvl2pPr marL="537621" indent="0">
              <a:buNone/>
              <a:defRPr sz="1881"/>
            </a:lvl2pPr>
            <a:lvl3pPr marL="1075243" indent="0">
              <a:buNone/>
              <a:defRPr sz="1881"/>
            </a:lvl3pPr>
            <a:lvl4pPr marL="1612864" indent="0">
              <a:buNone/>
              <a:defRPr sz="1881"/>
            </a:lvl4pPr>
            <a:lvl5pPr marL="2150486" indent="0">
              <a:buNone/>
              <a:defRPr sz="1881"/>
            </a:lvl5pPr>
            <a:lvl6pPr marL="2688107" indent="0">
              <a:buNone/>
              <a:defRPr sz="1881"/>
            </a:lvl6pPr>
            <a:lvl7pPr marL="3225729" indent="0">
              <a:buNone/>
              <a:defRPr sz="1881"/>
            </a:lvl7pPr>
            <a:lvl8pPr marL="3763350" indent="0">
              <a:buNone/>
              <a:defRPr sz="1881"/>
            </a:lvl8pPr>
            <a:lvl9pPr marL="4300972" indent="0">
              <a:buNone/>
              <a:defRPr sz="1881"/>
            </a:lvl9pPr>
          </a:lstStyle>
          <a:p>
            <a:r>
              <a:rPr lang="en-US"/>
              <a:t>Click icon to add picture</a:t>
            </a:r>
            <a:endParaRPr lang="en-US" dirty="0"/>
          </a:p>
        </p:txBody>
      </p:sp>
      <p:sp>
        <p:nvSpPr>
          <p:cNvPr id="24" name="Text Placeholder 3"/>
          <p:cNvSpPr>
            <a:spLocks noGrp="1"/>
          </p:cNvSpPr>
          <p:nvPr>
            <p:ph type="body" sz="half" idx="19"/>
          </p:nvPr>
        </p:nvSpPr>
        <p:spPr>
          <a:xfrm>
            <a:off x="4637933" y="5731185"/>
            <a:ext cx="3606870" cy="1249330"/>
          </a:xfrm>
        </p:spPr>
        <p:txBody>
          <a:bodyPr anchor="t">
            <a:normAutofit/>
          </a:bodyPr>
          <a:lstStyle>
            <a:lvl1pPr marL="0" indent="0">
              <a:buNone/>
              <a:defRPr sz="1646"/>
            </a:lvl1pPr>
            <a:lvl2pPr marL="537621" indent="0">
              <a:buNone/>
              <a:defRPr sz="1411"/>
            </a:lvl2pPr>
            <a:lvl3pPr marL="1075243" indent="0">
              <a:buNone/>
              <a:defRPr sz="1176"/>
            </a:lvl3pPr>
            <a:lvl4pPr marL="1612864" indent="0">
              <a:buNone/>
              <a:defRPr sz="1058"/>
            </a:lvl4pPr>
            <a:lvl5pPr marL="2150486" indent="0">
              <a:buNone/>
              <a:defRPr sz="1058"/>
            </a:lvl5pPr>
            <a:lvl6pPr marL="2688107" indent="0">
              <a:buNone/>
              <a:defRPr sz="1058"/>
            </a:lvl6pPr>
            <a:lvl7pPr marL="3225729" indent="0">
              <a:buNone/>
              <a:defRPr sz="1058"/>
            </a:lvl7pPr>
            <a:lvl8pPr marL="3763350" indent="0">
              <a:buNone/>
              <a:defRPr sz="1058"/>
            </a:lvl8pPr>
            <a:lvl9pPr marL="4300972" indent="0">
              <a:buNone/>
              <a:defRPr sz="1058"/>
            </a:lvl9pPr>
          </a:lstStyle>
          <a:p>
            <a:pPr lvl="0"/>
            <a:r>
              <a:rPr lang="en-US"/>
              <a:t>Edit Master text styles</a:t>
            </a:r>
          </a:p>
        </p:txBody>
      </p:sp>
      <p:sp>
        <p:nvSpPr>
          <p:cNvPr id="25" name="Text Placeholder 4"/>
          <p:cNvSpPr>
            <a:spLocks noGrp="1"/>
          </p:cNvSpPr>
          <p:nvPr>
            <p:ph type="body" sz="quarter" idx="13"/>
          </p:nvPr>
        </p:nvSpPr>
        <p:spPr>
          <a:xfrm>
            <a:off x="8502638" y="5053545"/>
            <a:ext cx="3602411" cy="677641"/>
          </a:xfrm>
        </p:spPr>
        <p:txBody>
          <a:bodyPr anchor="b">
            <a:noAutofit/>
          </a:bodyPr>
          <a:lstStyle>
            <a:lvl1pPr marL="0" indent="0">
              <a:buNone/>
              <a:defRPr sz="2822" b="0">
                <a:solidFill>
                  <a:schemeClr val="tx1"/>
                </a:solidFill>
              </a:defRPr>
            </a:lvl1pPr>
            <a:lvl2pPr marL="537621" indent="0">
              <a:buNone/>
              <a:defRPr sz="2352" b="1"/>
            </a:lvl2pPr>
            <a:lvl3pPr marL="1075243" indent="0">
              <a:buNone/>
              <a:defRPr sz="2117" b="1"/>
            </a:lvl3pPr>
            <a:lvl4pPr marL="1612864" indent="0">
              <a:buNone/>
              <a:defRPr sz="1881" b="1"/>
            </a:lvl4pPr>
            <a:lvl5pPr marL="2150486" indent="0">
              <a:buNone/>
              <a:defRPr sz="1881" b="1"/>
            </a:lvl5pPr>
            <a:lvl6pPr marL="2688107" indent="0">
              <a:buNone/>
              <a:defRPr sz="1881" b="1"/>
            </a:lvl6pPr>
            <a:lvl7pPr marL="3225729" indent="0">
              <a:buNone/>
              <a:defRPr sz="1881" b="1"/>
            </a:lvl7pPr>
            <a:lvl8pPr marL="3763350" indent="0">
              <a:buNone/>
              <a:defRPr sz="1881" b="1"/>
            </a:lvl8pPr>
            <a:lvl9pPr marL="4300972" indent="0">
              <a:buNone/>
              <a:defRPr sz="1881" b="1"/>
            </a:lvl9pPr>
          </a:lstStyle>
          <a:p>
            <a:pPr lvl="0"/>
            <a:r>
              <a:rPr lang="en-US"/>
              <a:t>Edit Master text styles</a:t>
            </a:r>
          </a:p>
        </p:txBody>
      </p:sp>
      <p:sp>
        <p:nvSpPr>
          <p:cNvPr id="26" name="Picture Placeholder 2"/>
          <p:cNvSpPr>
            <a:spLocks noGrp="1" noChangeAspect="1"/>
          </p:cNvSpPr>
          <p:nvPr>
            <p:ph type="pic" idx="22"/>
          </p:nvPr>
        </p:nvSpPr>
        <p:spPr>
          <a:xfrm>
            <a:off x="8502637" y="2747990"/>
            <a:ext cx="3602411" cy="17921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881"/>
            </a:lvl1pPr>
            <a:lvl2pPr marL="537621" indent="0">
              <a:buNone/>
              <a:defRPr sz="1881"/>
            </a:lvl2pPr>
            <a:lvl3pPr marL="1075243" indent="0">
              <a:buNone/>
              <a:defRPr sz="1881"/>
            </a:lvl3pPr>
            <a:lvl4pPr marL="1612864" indent="0">
              <a:buNone/>
              <a:defRPr sz="1881"/>
            </a:lvl4pPr>
            <a:lvl5pPr marL="2150486" indent="0">
              <a:buNone/>
              <a:defRPr sz="1881"/>
            </a:lvl5pPr>
            <a:lvl6pPr marL="2688107" indent="0">
              <a:buNone/>
              <a:defRPr sz="1881"/>
            </a:lvl6pPr>
            <a:lvl7pPr marL="3225729" indent="0">
              <a:buNone/>
              <a:defRPr sz="1881"/>
            </a:lvl7pPr>
            <a:lvl8pPr marL="3763350" indent="0">
              <a:buNone/>
              <a:defRPr sz="1881"/>
            </a:lvl8pPr>
            <a:lvl9pPr marL="4300972" indent="0">
              <a:buNone/>
              <a:defRPr sz="1881"/>
            </a:lvl9pPr>
          </a:lstStyle>
          <a:p>
            <a:r>
              <a:rPr lang="en-US"/>
              <a:t>Click icon to add picture</a:t>
            </a:r>
            <a:endParaRPr lang="en-US" dirty="0"/>
          </a:p>
        </p:txBody>
      </p:sp>
      <p:sp>
        <p:nvSpPr>
          <p:cNvPr id="27" name="Text Placeholder 3"/>
          <p:cNvSpPr>
            <a:spLocks noGrp="1"/>
          </p:cNvSpPr>
          <p:nvPr>
            <p:ph type="body" sz="half" idx="20"/>
          </p:nvPr>
        </p:nvSpPr>
        <p:spPr>
          <a:xfrm>
            <a:off x="8502491" y="5731183"/>
            <a:ext cx="3607183" cy="1249330"/>
          </a:xfrm>
        </p:spPr>
        <p:txBody>
          <a:bodyPr anchor="t">
            <a:normAutofit/>
          </a:bodyPr>
          <a:lstStyle>
            <a:lvl1pPr marL="0" indent="0">
              <a:buNone/>
              <a:defRPr sz="1646"/>
            </a:lvl1pPr>
            <a:lvl2pPr marL="537621" indent="0">
              <a:buNone/>
              <a:defRPr sz="1411"/>
            </a:lvl2pPr>
            <a:lvl3pPr marL="1075243" indent="0">
              <a:buNone/>
              <a:defRPr sz="1176"/>
            </a:lvl3pPr>
            <a:lvl4pPr marL="1612864" indent="0">
              <a:buNone/>
              <a:defRPr sz="1058"/>
            </a:lvl4pPr>
            <a:lvl5pPr marL="2150486" indent="0">
              <a:buNone/>
              <a:defRPr sz="1058"/>
            </a:lvl5pPr>
            <a:lvl6pPr marL="2688107" indent="0">
              <a:buNone/>
              <a:defRPr sz="1058"/>
            </a:lvl6pPr>
            <a:lvl7pPr marL="3225729" indent="0">
              <a:buNone/>
              <a:defRPr sz="1058"/>
            </a:lvl7pPr>
            <a:lvl8pPr marL="3763350" indent="0">
              <a:buNone/>
              <a:defRPr sz="1058"/>
            </a:lvl8pPr>
            <a:lvl9pPr marL="4300972" indent="0">
              <a:buNone/>
              <a:defRPr sz="1058"/>
            </a:lvl9pPr>
          </a:lstStyle>
          <a:p>
            <a:pPr lvl="0"/>
            <a:r>
              <a:rPr lang="en-US"/>
              <a:t>Edit Master text styles</a:t>
            </a:r>
          </a:p>
        </p:txBody>
      </p:sp>
      <p:sp>
        <p:nvSpPr>
          <p:cNvPr id="3" name="Date Placeholder 2"/>
          <p:cNvSpPr>
            <a:spLocks noGrp="1"/>
          </p:cNvSpPr>
          <p:nvPr>
            <p:ph type="dt" sz="half" idx="10"/>
          </p:nvPr>
        </p:nvSpPr>
        <p:spPr/>
        <p:txBody>
          <a:bodyPr/>
          <a:lstStyle/>
          <a:p>
            <a:fld id="{AE751270-9402-4DF2-8E4C-954FCA14F3F0}" type="datetime1">
              <a:rPr lang="en-US" smtClean="0"/>
              <a:t>10/4/2023</a:t>
            </a:fld>
            <a:endParaRPr lang="en-US"/>
          </a:p>
        </p:txBody>
      </p:sp>
      <p:sp>
        <p:nvSpPr>
          <p:cNvPr id="4" name="Footer Placeholder 3"/>
          <p:cNvSpPr>
            <a:spLocks noGrp="1"/>
          </p:cNvSpPr>
          <p:nvPr>
            <p:ph type="ftr" sz="quarter" idx="11"/>
          </p:nvPr>
        </p:nvSpPr>
        <p:spPr/>
        <p:txBody>
          <a:bodyPr/>
          <a:lstStyle/>
          <a:p>
            <a:r>
              <a:rPr lang="en-US"/>
              <a:t>Competition and Consumer Protection Commission</a:t>
            </a:r>
          </a:p>
        </p:txBody>
      </p:sp>
      <p:sp>
        <p:nvSpPr>
          <p:cNvPr id="5" name="Slide Number Placeholder 4"/>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77246921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C63CC6-88FE-480F-8DBF-102E3EAC5850}" type="datetime1">
              <a:rPr lang="en-US" smtClean="0"/>
              <a:t>10/4/2023</a:t>
            </a:fld>
            <a:endParaRPr lang="en-US"/>
          </a:p>
        </p:txBody>
      </p:sp>
      <p:sp>
        <p:nvSpPr>
          <p:cNvPr id="4" name="Footer Placeholder 3"/>
          <p:cNvSpPr>
            <a:spLocks noGrp="1"/>
          </p:cNvSpPr>
          <p:nvPr>
            <p:ph type="ftr" sz="quarter" idx="11"/>
          </p:nvPr>
        </p:nvSpPr>
        <p:spPr/>
        <p:txBody>
          <a:bodyPr/>
          <a:lstStyle/>
          <a:p>
            <a:r>
              <a:rPr lang="en-US"/>
              <a:t>Competition and Consumer Protection Commission</a:t>
            </a:r>
          </a:p>
        </p:txBody>
      </p:sp>
      <p:sp>
        <p:nvSpPr>
          <p:cNvPr id="5" name="Slide Number Placeholder 4"/>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6856"/>
            <a:ext cx="12273943" cy="377665"/>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995" y="2318025"/>
            <a:ext cx="1884983" cy="169651"/>
          </a:xfrm>
          <a:prstGeom prst="rect">
            <a:avLst/>
          </a:prstGeom>
        </p:spPr>
      </p:pic>
      <p:sp>
        <p:nvSpPr>
          <p:cNvPr id="9" name="Rectangle 8"/>
          <p:cNvSpPr/>
          <p:nvPr/>
        </p:nvSpPr>
        <p:spPr bwMode="ltGray">
          <a:xfrm>
            <a:off x="0" y="716844"/>
            <a:ext cx="12273943" cy="16089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2447996" y="716844"/>
            <a:ext cx="1884983" cy="160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CBC6C-F0F3-4CD4-A70E-F48DBE9B98C8}"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a:t>
            </a:fld>
            <a:endParaRPr lang="en-US"/>
          </a:p>
        </p:txBody>
      </p:sp>
    </p:spTree>
    <p:extLst>
      <p:ext uri="{BB962C8B-B14F-4D97-AF65-F5344CB8AC3E}">
        <p14:creationId xmlns:p14="http://schemas.microsoft.com/office/powerpoint/2010/main" val="1592561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9543904" y="2198280"/>
            <a:ext cx="6005440" cy="160888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11604121" y="6317558"/>
            <a:ext cx="1885006" cy="1608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1911079" y="716841"/>
            <a:ext cx="1262696" cy="51196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99998" y="716842"/>
            <a:ext cx="10430340" cy="626367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04578" y="6980517"/>
            <a:ext cx="3225760" cy="429360"/>
          </a:xfrm>
        </p:spPr>
        <p:txBody>
          <a:bodyPr/>
          <a:lstStyle/>
          <a:p>
            <a:fld id="{85DC5B4D-552E-4489-A4A7-34BD281C9DD6}" type="datetime1">
              <a:rPr lang="en-US" smtClean="0"/>
              <a:t>10/4/2023</a:t>
            </a:fld>
            <a:endParaRPr lang="en-US"/>
          </a:p>
        </p:txBody>
      </p:sp>
      <p:sp>
        <p:nvSpPr>
          <p:cNvPr id="5" name="Footer Placeholder 4"/>
          <p:cNvSpPr>
            <a:spLocks noGrp="1"/>
          </p:cNvSpPr>
          <p:nvPr>
            <p:ph type="ftr" sz="quarter" idx="11"/>
          </p:nvPr>
        </p:nvSpPr>
        <p:spPr>
          <a:xfrm>
            <a:off x="799998" y="6980518"/>
            <a:ext cx="7204580" cy="429360"/>
          </a:xfrm>
        </p:spPr>
        <p:txBody>
          <a:bodyPr/>
          <a:lstStyle/>
          <a:p>
            <a:r>
              <a:rPr lang="en-US"/>
              <a:t>Competition and Consumer Protection Commission</a:t>
            </a:r>
          </a:p>
        </p:txBody>
      </p:sp>
      <p:sp>
        <p:nvSpPr>
          <p:cNvPr id="6" name="Slide Number Placeholder 5"/>
          <p:cNvSpPr>
            <a:spLocks noGrp="1"/>
          </p:cNvSpPr>
          <p:nvPr>
            <p:ph type="sldNum" sz="quarter" idx="12"/>
          </p:nvPr>
        </p:nvSpPr>
        <p:spPr>
          <a:xfrm>
            <a:off x="11873826" y="6348393"/>
            <a:ext cx="1357179" cy="1282687"/>
          </a:xfrm>
        </p:spPr>
        <p:txBody>
          <a:bodyPr anchor="t"/>
          <a:lstStyle>
            <a:lvl1pPr algn="ctr">
              <a:defRPr/>
            </a:lvl1pPr>
          </a:lstStyle>
          <a:p>
            <a:fld id="{3AB4E190-67A4-45D7-9A0F-F3CDE87C54D3}" type="slidenum">
              <a:rPr lang="en-US" smtClean="0"/>
              <a:t>‹#›</a:t>
            </a:fld>
            <a:endParaRPr lang="en-US"/>
          </a:p>
        </p:txBody>
      </p:sp>
    </p:spTree>
    <p:extLst>
      <p:ext uri="{BB962C8B-B14F-4D97-AF65-F5344CB8AC3E}">
        <p14:creationId xmlns:p14="http://schemas.microsoft.com/office/powerpoint/2010/main" val="279059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3CAC9-D0D8-43CB-A3BD-B99BCC71DF52}" type="datetime1">
              <a:rPr lang="en-US" smtClean="0"/>
              <a:t>10/4/2023</a:t>
            </a:fld>
            <a:endParaRPr lang="en-US"/>
          </a:p>
        </p:txBody>
      </p:sp>
      <p:sp>
        <p:nvSpPr>
          <p:cNvPr id="3" name="Footer Placeholder 2"/>
          <p:cNvSpPr>
            <a:spLocks noGrp="1"/>
          </p:cNvSpPr>
          <p:nvPr>
            <p:ph type="ftr" sz="quarter" idx="11"/>
          </p:nvPr>
        </p:nvSpPr>
        <p:spPr/>
        <p:txBody>
          <a:bodyPr/>
          <a:lstStyle/>
          <a:p>
            <a:r>
              <a:rPr lang="en-US"/>
              <a:t>Competition and Consumer Protection Commission</a:t>
            </a:r>
          </a:p>
        </p:txBody>
      </p:sp>
      <p:sp>
        <p:nvSpPr>
          <p:cNvPr id="4" name="Slide Number Placeholder 3"/>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40" y="321088"/>
            <a:ext cx="4716680" cy="1366485"/>
          </a:xfrm>
        </p:spPr>
        <p:txBody>
          <a:bodyPr anchor="b"/>
          <a:lstStyle>
            <a:lvl1pPr algn="l">
              <a:defRPr sz="2404" b="1"/>
            </a:lvl1pPr>
          </a:lstStyle>
          <a:p>
            <a:r>
              <a:rPr lang="en-US"/>
              <a:t>Click to edit Master title style</a:t>
            </a:r>
          </a:p>
        </p:txBody>
      </p:sp>
      <p:sp>
        <p:nvSpPr>
          <p:cNvPr id="3" name="Content Placeholder 2"/>
          <p:cNvSpPr>
            <a:spLocks noGrp="1"/>
          </p:cNvSpPr>
          <p:nvPr>
            <p:ph idx="1"/>
          </p:nvPr>
        </p:nvSpPr>
        <p:spPr>
          <a:xfrm>
            <a:off x="5605261" y="321096"/>
            <a:ext cx="8014622" cy="6882828"/>
          </a:xfrm>
        </p:spPr>
        <p:txBody>
          <a:bodyPr/>
          <a:lstStyle>
            <a:lvl1pPr>
              <a:defRPr sz="3845"/>
            </a:lvl1pPr>
            <a:lvl2pPr>
              <a:defRPr sz="3365"/>
            </a:lvl2pPr>
            <a:lvl3pPr>
              <a:defRPr sz="2884"/>
            </a:lvl3pPr>
            <a:lvl4pPr>
              <a:defRPr sz="2404"/>
            </a:lvl4pPr>
            <a:lvl5pPr>
              <a:defRPr sz="2404"/>
            </a:lvl5pPr>
            <a:lvl6pPr>
              <a:defRPr sz="2404"/>
            </a:lvl6pPr>
            <a:lvl7pPr>
              <a:defRPr sz="2404"/>
            </a:lvl7pPr>
            <a:lvl8pPr>
              <a:defRPr sz="2404"/>
            </a:lvl8pPr>
            <a:lvl9pPr>
              <a:defRPr sz="24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6840" y="1687578"/>
            <a:ext cx="4716680" cy="5516342"/>
          </a:xfrm>
        </p:spPr>
        <p:txBody>
          <a:bodyPr/>
          <a:lstStyle>
            <a:lvl1pPr marL="0" indent="0">
              <a:buNone/>
              <a:defRPr sz="1683"/>
            </a:lvl1pPr>
            <a:lvl2pPr marL="549453" indent="0">
              <a:buNone/>
              <a:defRPr sz="1442"/>
            </a:lvl2pPr>
            <a:lvl3pPr marL="1098907" indent="0">
              <a:buNone/>
              <a:defRPr sz="1202"/>
            </a:lvl3pPr>
            <a:lvl4pPr marL="1648360" indent="0">
              <a:buNone/>
              <a:defRPr sz="1082"/>
            </a:lvl4pPr>
            <a:lvl5pPr marL="2197815" indent="0">
              <a:buNone/>
              <a:defRPr sz="1082"/>
            </a:lvl5pPr>
            <a:lvl6pPr marL="2747270" indent="0">
              <a:buNone/>
              <a:defRPr sz="1082"/>
            </a:lvl6pPr>
            <a:lvl7pPr marL="3296723" indent="0">
              <a:buNone/>
              <a:defRPr sz="1082"/>
            </a:lvl7pPr>
            <a:lvl8pPr marL="3846177" indent="0">
              <a:buNone/>
              <a:defRPr sz="1082"/>
            </a:lvl8pPr>
            <a:lvl9pPr marL="4395631"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EC65988F-F058-4AB0-98E0-9C7EE12111A4}"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0097" y="5645152"/>
            <a:ext cx="8602028" cy="666442"/>
          </a:xfrm>
        </p:spPr>
        <p:txBody>
          <a:bodyPr anchor="b"/>
          <a:lstStyle>
            <a:lvl1pPr algn="l">
              <a:defRPr sz="2404" b="1"/>
            </a:lvl1pPr>
          </a:lstStyle>
          <a:p>
            <a:r>
              <a:rPr lang="en-US"/>
              <a:t>Click to edit Master title style</a:t>
            </a:r>
          </a:p>
        </p:txBody>
      </p:sp>
      <p:sp>
        <p:nvSpPr>
          <p:cNvPr id="3" name="Picture Placeholder 2"/>
          <p:cNvSpPr>
            <a:spLocks noGrp="1"/>
          </p:cNvSpPr>
          <p:nvPr>
            <p:ph type="pic" idx="1"/>
          </p:nvPr>
        </p:nvSpPr>
        <p:spPr>
          <a:xfrm>
            <a:off x="2810097" y="720578"/>
            <a:ext cx="8602028" cy="4838700"/>
          </a:xfrm>
        </p:spPr>
        <p:txBody>
          <a:bodyPr/>
          <a:lstStyle>
            <a:lvl1pPr marL="0" indent="0">
              <a:buNone/>
              <a:defRPr sz="3845"/>
            </a:lvl1pPr>
            <a:lvl2pPr marL="549453" indent="0">
              <a:buNone/>
              <a:defRPr sz="3365"/>
            </a:lvl2pPr>
            <a:lvl3pPr marL="1098907" indent="0">
              <a:buNone/>
              <a:defRPr sz="2884"/>
            </a:lvl3pPr>
            <a:lvl4pPr marL="1648360" indent="0">
              <a:buNone/>
              <a:defRPr sz="2404"/>
            </a:lvl4pPr>
            <a:lvl5pPr marL="2197815" indent="0">
              <a:buNone/>
              <a:defRPr sz="2404"/>
            </a:lvl5pPr>
            <a:lvl6pPr marL="2747270" indent="0">
              <a:buNone/>
              <a:defRPr sz="2404"/>
            </a:lvl6pPr>
            <a:lvl7pPr marL="3296723" indent="0">
              <a:buNone/>
              <a:defRPr sz="2404"/>
            </a:lvl7pPr>
            <a:lvl8pPr marL="3846177" indent="0">
              <a:buNone/>
              <a:defRPr sz="2404"/>
            </a:lvl8pPr>
            <a:lvl9pPr marL="4395631" indent="0">
              <a:buNone/>
              <a:defRPr sz="2404"/>
            </a:lvl9pPr>
          </a:lstStyle>
          <a:p>
            <a:endParaRPr lang="en-US"/>
          </a:p>
        </p:txBody>
      </p:sp>
      <p:sp>
        <p:nvSpPr>
          <p:cNvPr id="4" name="Text Placeholder 3"/>
          <p:cNvSpPr>
            <a:spLocks noGrp="1"/>
          </p:cNvSpPr>
          <p:nvPr>
            <p:ph type="body" sz="half" idx="2"/>
          </p:nvPr>
        </p:nvSpPr>
        <p:spPr>
          <a:xfrm>
            <a:off x="2810097" y="6311593"/>
            <a:ext cx="8602028" cy="946458"/>
          </a:xfrm>
        </p:spPr>
        <p:txBody>
          <a:bodyPr/>
          <a:lstStyle>
            <a:lvl1pPr marL="0" indent="0">
              <a:buNone/>
              <a:defRPr sz="1683"/>
            </a:lvl1pPr>
            <a:lvl2pPr marL="549453" indent="0">
              <a:buNone/>
              <a:defRPr sz="1442"/>
            </a:lvl2pPr>
            <a:lvl3pPr marL="1098907" indent="0">
              <a:buNone/>
              <a:defRPr sz="1202"/>
            </a:lvl3pPr>
            <a:lvl4pPr marL="1648360" indent="0">
              <a:buNone/>
              <a:defRPr sz="1082"/>
            </a:lvl4pPr>
            <a:lvl5pPr marL="2197815" indent="0">
              <a:buNone/>
              <a:defRPr sz="1082"/>
            </a:lvl5pPr>
            <a:lvl6pPr marL="2747270" indent="0">
              <a:buNone/>
              <a:defRPr sz="1082"/>
            </a:lvl6pPr>
            <a:lvl7pPr marL="3296723" indent="0">
              <a:buNone/>
              <a:defRPr sz="1082"/>
            </a:lvl7pPr>
            <a:lvl8pPr marL="3846177" indent="0">
              <a:buNone/>
              <a:defRPr sz="1082"/>
            </a:lvl8pPr>
            <a:lvl9pPr marL="4395631"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4B7959CE-6B1D-4538-BC66-84E2E4C41034}" type="datetime1">
              <a:rPr lang="en-US" smtClean="0"/>
              <a:t>10/4/2023</a:t>
            </a:fld>
            <a:endParaRPr lang="en-US"/>
          </a:p>
        </p:txBody>
      </p:sp>
      <p:sp>
        <p:nvSpPr>
          <p:cNvPr id="6" name="Footer Placeholder 5"/>
          <p:cNvSpPr>
            <a:spLocks noGrp="1"/>
          </p:cNvSpPr>
          <p:nvPr>
            <p:ph type="ftr" sz="quarter" idx="11"/>
          </p:nvPr>
        </p:nvSpPr>
        <p:spPr/>
        <p:txBody>
          <a:bodyPr/>
          <a:lstStyle/>
          <a:p>
            <a:r>
              <a:rPr lang="en-US"/>
              <a:t>Competition and Consumer Protection Commission</a:t>
            </a:r>
          </a:p>
        </p:txBody>
      </p:sp>
      <p:sp>
        <p:nvSpPr>
          <p:cNvPr id="7" name="Slide Number Placeholder 6"/>
          <p:cNvSpPr>
            <a:spLocks noGrp="1"/>
          </p:cNvSpPr>
          <p:nvPr>
            <p:ph type="sldNum" sz="quarter" idx="12"/>
          </p:nvPr>
        </p:nvSpPr>
        <p:spPr/>
        <p:txBody>
          <a:bodyPr/>
          <a:lstStyle/>
          <a:p>
            <a:fld id="{3AB4E190-67A4-45D7-9A0F-F3CDE87C54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2.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000"/>
            <a:lum/>
          </a:blip>
          <a:srcRect/>
          <a:stretch>
            <a:fillRect l="7000" t="-2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6836" y="322954"/>
            <a:ext cx="12903042" cy="13440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6836" y="1881725"/>
            <a:ext cx="12903042" cy="53221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6838" y="7474605"/>
            <a:ext cx="3345233" cy="429360"/>
          </a:xfrm>
          <a:prstGeom prst="rect">
            <a:avLst/>
          </a:prstGeom>
        </p:spPr>
        <p:txBody>
          <a:bodyPr vert="horz" lIns="91440" tIns="45720" rIns="91440" bIns="45720" rtlCol="0" anchor="ctr"/>
          <a:lstStyle>
            <a:lvl1pPr algn="l">
              <a:defRPr sz="1442">
                <a:solidFill>
                  <a:schemeClr val="tx1">
                    <a:tint val="75000"/>
                  </a:schemeClr>
                </a:solidFill>
              </a:defRPr>
            </a:lvl1pPr>
          </a:lstStyle>
          <a:p>
            <a:fld id="{AE751270-9402-4DF2-8E4C-954FCA14F3F0}" type="datetime1">
              <a:rPr lang="en-US" smtClean="0"/>
              <a:t>10/4/2023</a:t>
            </a:fld>
            <a:endParaRPr lang="en-US"/>
          </a:p>
        </p:txBody>
      </p:sp>
      <p:sp>
        <p:nvSpPr>
          <p:cNvPr id="5" name="Footer Placeholder 4"/>
          <p:cNvSpPr>
            <a:spLocks noGrp="1"/>
          </p:cNvSpPr>
          <p:nvPr>
            <p:ph type="ftr" sz="quarter" idx="3"/>
          </p:nvPr>
        </p:nvSpPr>
        <p:spPr>
          <a:xfrm>
            <a:off x="4898377" y="7474605"/>
            <a:ext cx="4539959" cy="429360"/>
          </a:xfrm>
          <a:prstGeom prst="rect">
            <a:avLst/>
          </a:prstGeom>
        </p:spPr>
        <p:txBody>
          <a:bodyPr vert="horz" lIns="91440" tIns="45720" rIns="91440" bIns="45720" rtlCol="0" anchor="ctr"/>
          <a:lstStyle>
            <a:lvl1pPr algn="ctr">
              <a:defRPr sz="1442">
                <a:solidFill>
                  <a:schemeClr val="tx1">
                    <a:tint val="75000"/>
                  </a:schemeClr>
                </a:solidFill>
              </a:defRPr>
            </a:lvl1pPr>
          </a:lstStyle>
          <a:p>
            <a:r>
              <a:rPr lang="en-US"/>
              <a:t>Competition and Consumer Protection Commission</a:t>
            </a:r>
          </a:p>
        </p:txBody>
      </p:sp>
      <p:sp>
        <p:nvSpPr>
          <p:cNvPr id="6" name="Slide Number Placeholder 5"/>
          <p:cNvSpPr>
            <a:spLocks noGrp="1"/>
          </p:cNvSpPr>
          <p:nvPr>
            <p:ph type="sldNum" sz="quarter" idx="4"/>
          </p:nvPr>
        </p:nvSpPr>
        <p:spPr>
          <a:xfrm>
            <a:off x="10274644" y="7474605"/>
            <a:ext cx="3345233" cy="429360"/>
          </a:xfrm>
          <a:prstGeom prst="rect">
            <a:avLst/>
          </a:prstGeom>
        </p:spPr>
        <p:txBody>
          <a:bodyPr vert="horz" lIns="91440" tIns="45720" rIns="91440" bIns="45720" rtlCol="0" anchor="ctr"/>
          <a:lstStyle>
            <a:lvl1pPr algn="r">
              <a:defRPr sz="1442">
                <a:solidFill>
                  <a:schemeClr val="tx1">
                    <a:tint val="75000"/>
                  </a:schemeClr>
                </a:solidFill>
              </a:defRPr>
            </a:lvl1pPr>
          </a:lstStyle>
          <a:p>
            <a:fld id="{3AB4E190-67A4-45D7-9A0F-F3CDE87C54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1098907" rtl="0" eaLnBrk="1" latinLnBrk="0" hangingPunct="1">
        <a:spcBef>
          <a:spcPct val="0"/>
        </a:spcBef>
        <a:buNone/>
        <a:defRPr sz="5288" kern="1200">
          <a:solidFill>
            <a:schemeClr val="tx1"/>
          </a:solidFill>
          <a:latin typeface="+mj-lt"/>
          <a:ea typeface="+mj-ea"/>
          <a:cs typeface="+mj-cs"/>
        </a:defRPr>
      </a:lvl1pPr>
    </p:titleStyle>
    <p:bodyStyle>
      <a:lvl1pPr marL="412089" indent="-412089" algn="l" defTabSz="1098907" rtl="0" eaLnBrk="1" latinLnBrk="0" hangingPunct="1">
        <a:spcBef>
          <a:spcPct val="20000"/>
        </a:spcBef>
        <a:buFont typeface="Arial" panose="020B0604020202020204" pitchFamily="34" charset="0"/>
        <a:buChar char="•"/>
        <a:defRPr sz="3845" kern="1200">
          <a:solidFill>
            <a:schemeClr val="tx1"/>
          </a:solidFill>
          <a:latin typeface="+mn-lt"/>
          <a:ea typeface="+mn-ea"/>
          <a:cs typeface="+mn-cs"/>
        </a:defRPr>
      </a:lvl1pPr>
      <a:lvl2pPr marL="892863" indent="-343410" algn="l" defTabSz="1098907" rtl="0" eaLnBrk="1" latinLnBrk="0" hangingPunct="1">
        <a:spcBef>
          <a:spcPct val="20000"/>
        </a:spcBef>
        <a:buFont typeface="Arial" panose="020B0604020202020204" pitchFamily="34" charset="0"/>
        <a:buChar char="–"/>
        <a:defRPr sz="3365" kern="1200">
          <a:solidFill>
            <a:schemeClr val="tx1"/>
          </a:solidFill>
          <a:latin typeface="+mn-lt"/>
          <a:ea typeface="+mn-ea"/>
          <a:cs typeface="+mn-cs"/>
        </a:defRPr>
      </a:lvl2pPr>
      <a:lvl3pPr marL="1373633" indent="-274727" algn="l" defTabSz="1098907" rtl="0" eaLnBrk="1" latinLnBrk="0" hangingPunct="1">
        <a:spcBef>
          <a:spcPct val="20000"/>
        </a:spcBef>
        <a:buFont typeface="Arial" panose="020B0604020202020204" pitchFamily="34" charset="0"/>
        <a:buChar char="•"/>
        <a:defRPr sz="2884" kern="1200">
          <a:solidFill>
            <a:schemeClr val="tx1"/>
          </a:solidFill>
          <a:latin typeface="+mn-lt"/>
          <a:ea typeface="+mn-ea"/>
          <a:cs typeface="+mn-cs"/>
        </a:defRPr>
      </a:lvl3pPr>
      <a:lvl4pPr marL="192308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4pPr>
      <a:lvl5pPr marL="2472544"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5pPr>
      <a:lvl6pPr marL="302199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6pPr>
      <a:lvl7pPr marL="3571451"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7pPr>
      <a:lvl8pPr marL="4120904"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8pPr>
      <a:lvl9pPr marL="467035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9pPr>
    </p:bodyStyle>
    <p:otherStyle>
      <a:defPPr>
        <a:defRPr lang="en-US"/>
      </a:defPPr>
      <a:lvl1pPr marL="0" algn="l" defTabSz="1098907" rtl="0" eaLnBrk="1" latinLnBrk="0" hangingPunct="1">
        <a:defRPr sz="2164" kern="1200">
          <a:solidFill>
            <a:schemeClr val="tx1"/>
          </a:solidFill>
          <a:latin typeface="+mn-lt"/>
          <a:ea typeface="+mn-ea"/>
          <a:cs typeface="+mn-cs"/>
        </a:defRPr>
      </a:lvl1pPr>
      <a:lvl2pPr marL="549453" algn="l" defTabSz="1098907" rtl="0" eaLnBrk="1" latinLnBrk="0" hangingPunct="1">
        <a:defRPr sz="2164" kern="1200">
          <a:solidFill>
            <a:schemeClr val="tx1"/>
          </a:solidFill>
          <a:latin typeface="+mn-lt"/>
          <a:ea typeface="+mn-ea"/>
          <a:cs typeface="+mn-cs"/>
        </a:defRPr>
      </a:lvl2pPr>
      <a:lvl3pPr marL="1098907" algn="l" defTabSz="1098907" rtl="0" eaLnBrk="1" latinLnBrk="0" hangingPunct="1">
        <a:defRPr sz="2164" kern="1200">
          <a:solidFill>
            <a:schemeClr val="tx1"/>
          </a:solidFill>
          <a:latin typeface="+mn-lt"/>
          <a:ea typeface="+mn-ea"/>
          <a:cs typeface="+mn-cs"/>
        </a:defRPr>
      </a:lvl3pPr>
      <a:lvl4pPr marL="1648360" algn="l" defTabSz="1098907" rtl="0" eaLnBrk="1" latinLnBrk="0" hangingPunct="1">
        <a:defRPr sz="2164" kern="1200">
          <a:solidFill>
            <a:schemeClr val="tx1"/>
          </a:solidFill>
          <a:latin typeface="+mn-lt"/>
          <a:ea typeface="+mn-ea"/>
          <a:cs typeface="+mn-cs"/>
        </a:defRPr>
      </a:lvl4pPr>
      <a:lvl5pPr marL="2197815" algn="l" defTabSz="1098907" rtl="0" eaLnBrk="1" latinLnBrk="0" hangingPunct="1">
        <a:defRPr sz="2164" kern="1200">
          <a:solidFill>
            <a:schemeClr val="tx1"/>
          </a:solidFill>
          <a:latin typeface="+mn-lt"/>
          <a:ea typeface="+mn-ea"/>
          <a:cs typeface="+mn-cs"/>
        </a:defRPr>
      </a:lvl5pPr>
      <a:lvl6pPr marL="2747270" algn="l" defTabSz="1098907" rtl="0" eaLnBrk="1" latinLnBrk="0" hangingPunct="1">
        <a:defRPr sz="2164" kern="1200">
          <a:solidFill>
            <a:schemeClr val="tx1"/>
          </a:solidFill>
          <a:latin typeface="+mn-lt"/>
          <a:ea typeface="+mn-ea"/>
          <a:cs typeface="+mn-cs"/>
        </a:defRPr>
      </a:lvl6pPr>
      <a:lvl7pPr marL="3296723" algn="l" defTabSz="1098907" rtl="0" eaLnBrk="1" latinLnBrk="0" hangingPunct="1">
        <a:defRPr sz="2164" kern="1200">
          <a:solidFill>
            <a:schemeClr val="tx1"/>
          </a:solidFill>
          <a:latin typeface="+mn-lt"/>
          <a:ea typeface="+mn-ea"/>
          <a:cs typeface="+mn-cs"/>
        </a:defRPr>
      </a:lvl7pPr>
      <a:lvl8pPr marL="3846177" algn="l" defTabSz="1098907" rtl="0" eaLnBrk="1" latinLnBrk="0" hangingPunct="1">
        <a:defRPr sz="2164" kern="1200">
          <a:solidFill>
            <a:schemeClr val="tx1"/>
          </a:solidFill>
          <a:latin typeface="+mn-lt"/>
          <a:ea typeface="+mn-ea"/>
          <a:cs typeface="+mn-cs"/>
        </a:defRPr>
      </a:lvl8pPr>
      <a:lvl9pPr marL="4395631" algn="l" defTabSz="1098907" rtl="0" eaLnBrk="1" latinLnBrk="0" hangingPunct="1">
        <a:defRPr sz="216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000"/>
            <a:lum/>
          </a:blip>
          <a:srcRect/>
          <a:stretch>
            <a:fillRect l="7000" t="-2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6836" y="322954"/>
            <a:ext cx="12903042" cy="13440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6836" y="1881725"/>
            <a:ext cx="12903042" cy="53221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6838" y="7474605"/>
            <a:ext cx="3345233" cy="429360"/>
          </a:xfrm>
          <a:prstGeom prst="rect">
            <a:avLst/>
          </a:prstGeom>
        </p:spPr>
        <p:txBody>
          <a:bodyPr vert="horz" lIns="91440" tIns="45720" rIns="91440" bIns="45720" rtlCol="0" anchor="ctr"/>
          <a:lstStyle>
            <a:lvl1pPr algn="l">
              <a:defRPr sz="1442">
                <a:solidFill>
                  <a:schemeClr val="tx1">
                    <a:tint val="75000"/>
                  </a:schemeClr>
                </a:solidFill>
              </a:defRPr>
            </a:lvl1pPr>
          </a:lstStyle>
          <a:p>
            <a:fld id="{EE91FC52-448C-428B-B1F1-3886101E338E}" type="datetime1">
              <a:rPr lang="en-US" smtClean="0"/>
              <a:t>10/4/2023</a:t>
            </a:fld>
            <a:endParaRPr lang="en-US"/>
          </a:p>
        </p:txBody>
      </p:sp>
      <p:sp>
        <p:nvSpPr>
          <p:cNvPr id="5" name="Footer Placeholder 4"/>
          <p:cNvSpPr>
            <a:spLocks noGrp="1"/>
          </p:cNvSpPr>
          <p:nvPr>
            <p:ph type="ftr" sz="quarter" idx="3"/>
          </p:nvPr>
        </p:nvSpPr>
        <p:spPr>
          <a:xfrm>
            <a:off x="4898377" y="7474605"/>
            <a:ext cx="4539959" cy="429360"/>
          </a:xfrm>
          <a:prstGeom prst="rect">
            <a:avLst/>
          </a:prstGeom>
        </p:spPr>
        <p:txBody>
          <a:bodyPr vert="horz" lIns="91440" tIns="45720" rIns="91440" bIns="45720" rtlCol="0" anchor="ctr"/>
          <a:lstStyle>
            <a:lvl1pPr algn="ctr">
              <a:defRPr sz="1442">
                <a:solidFill>
                  <a:schemeClr val="tx1">
                    <a:tint val="75000"/>
                  </a:schemeClr>
                </a:solidFill>
              </a:defRPr>
            </a:lvl1pPr>
          </a:lstStyle>
          <a:p>
            <a:r>
              <a:rPr lang="en-US"/>
              <a:t>Competition and Consumer Protection Commission</a:t>
            </a:r>
          </a:p>
        </p:txBody>
      </p:sp>
      <p:sp>
        <p:nvSpPr>
          <p:cNvPr id="6" name="Slide Number Placeholder 5"/>
          <p:cNvSpPr>
            <a:spLocks noGrp="1"/>
          </p:cNvSpPr>
          <p:nvPr>
            <p:ph type="sldNum" sz="quarter" idx="4"/>
          </p:nvPr>
        </p:nvSpPr>
        <p:spPr>
          <a:xfrm>
            <a:off x="10274644" y="7474605"/>
            <a:ext cx="3345233" cy="429360"/>
          </a:xfrm>
          <a:prstGeom prst="rect">
            <a:avLst/>
          </a:prstGeom>
        </p:spPr>
        <p:txBody>
          <a:bodyPr vert="horz" lIns="91440" tIns="45720" rIns="91440" bIns="45720" rtlCol="0" anchor="ctr"/>
          <a:lstStyle>
            <a:lvl1pPr algn="r">
              <a:defRPr sz="1442">
                <a:solidFill>
                  <a:schemeClr val="tx1">
                    <a:tint val="75000"/>
                  </a:schemeClr>
                </a:solidFill>
              </a:defRPr>
            </a:lvl1pPr>
          </a:lstStyle>
          <a:p>
            <a:fld id="{321379EF-EFBA-4758-AE02-E05DBE7AB0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1098907" rtl="0" eaLnBrk="1" latinLnBrk="0" hangingPunct="1">
        <a:spcBef>
          <a:spcPct val="0"/>
        </a:spcBef>
        <a:buNone/>
        <a:defRPr sz="5288" kern="1200">
          <a:solidFill>
            <a:schemeClr val="tx1"/>
          </a:solidFill>
          <a:latin typeface="+mj-lt"/>
          <a:ea typeface="+mj-ea"/>
          <a:cs typeface="+mj-cs"/>
        </a:defRPr>
      </a:lvl1pPr>
    </p:titleStyle>
    <p:bodyStyle>
      <a:lvl1pPr marL="412089" indent="-412089" algn="l" defTabSz="1098907" rtl="0" eaLnBrk="1" latinLnBrk="0" hangingPunct="1">
        <a:spcBef>
          <a:spcPct val="20000"/>
        </a:spcBef>
        <a:buFont typeface="Arial" panose="020B0604020202020204" pitchFamily="34" charset="0"/>
        <a:buChar char="•"/>
        <a:defRPr sz="3845" kern="1200">
          <a:solidFill>
            <a:schemeClr val="tx1"/>
          </a:solidFill>
          <a:latin typeface="+mn-lt"/>
          <a:ea typeface="+mn-ea"/>
          <a:cs typeface="+mn-cs"/>
        </a:defRPr>
      </a:lvl1pPr>
      <a:lvl2pPr marL="892863" indent="-343410" algn="l" defTabSz="1098907" rtl="0" eaLnBrk="1" latinLnBrk="0" hangingPunct="1">
        <a:spcBef>
          <a:spcPct val="20000"/>
        </a:spcBef>
        <a:buFont typeface="Arial" panose="020B0604020202020204" pitchFamily="34" charset="0"/>
        <a:buChar char="–"/>
        <a:defRPr sz="3365" kern="1200">
          <a:solidFill>
            <a:schemeClr val="tx1"/>
          </a:solidFill>
          <a:latin typeface="+mn-lt"/>
          <a:ea typeface="+mn-ea"/>
          <a:cs typeface="+mn-cs"/>
        </a:defRPr>
      </a:lvl2pPr>
      <a:lvl3pPr marL="1373633" indent="-274727" algn="l" defTabSz="1098907" rtl="0" eaLnBrk="1" latinLnBrk="0" hangingPunct="1">
        <a:spcBef>
          <a:spcPct val="20000"/>
        </a:spcBef>
        <a:buFont typeface="Arial" panose="020B0604020202020204" pitchFamily="34" charset="0"/>
        <a:buChar char="•"/>
        <a:defRPr sz="2884" kern="1200">
          <a:solidFill>
            <a:schemeClr val="tx1"/>
          </a:solidFill>
          <a:latin typeface="+mn-lt"/>
          <a:ea typeface="+mn-ea"/>
          <a:cs typeface="+mn-cs"/>
        </a:defRPr>
      </a:lvl3pPr>
      <a:lvl4pPr marL="192308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4pPr>
      <a:lvl5pPr marL="2472544"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5pPr>
      <a:lvl6pPr marL="302199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6pPr>
      <a:lvl7pPr marL="3571451"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7pPr>
      <a:lvl8pPr marL="4120904"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8pPr>
      <a:lvl9pPr marL="467035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9pPr>
    </p:bodyStyle>
    <p:otherStyle>
      <a:defPPr>
        <a:defRPr lang="en-US"/>
      </a:defPPr>
      <a:lvl1pPr marL="0" algn="l" defTabSz="1098907" rtl="0" eaLnBrk="1" latinLnBrk="0" hangingPunct="1">
        <a:defRPr sz="2164" kern="1200">
          <a:solidFill>
            <a:schemeClr val="tx1"/>
          </a:solidFill>
          <a:latin typeface="+mn-lt"/>
          <a:ea typeface="+mn-ea"/>
          <a:cs typeface="+mn-cs"/>
        </a:defRPr>
      </a:lvl1pPr>
      <a:lvl2pPr marL="549453" algn="l" defTabSz="1098907" rtl="0" eaLnBrk="1" latinLnBrk="0" hangingPunct="1">
        <a:defRPr sz="2164" kern="1200">
          <a:solidFill>
            <a:schemeClr val="tx1"/>
          </a:solidFill>
          <a:latin typeface="+mn-lt"/>
          <a:ea typeface="+mn-ea"/>
          <a:cs typeface="+mn-cs"/>
        </a:defRPr>
      </a:lvl2pPr>
      <a:lvl3pPr marL="1098907" algn="l" defTabSz="1098907" rtl="0" eaLnBrk="1" latinLnBrk="0" hangingPunct="1">
        <a:defRPr sz="2164" kern="1200">
          <a:solidFill>
            <a:schemeClr val="tx1"/>
          </a:solidFill>
          <a:latin typeface="+mn-lt"/>
          <a:ea typeface="+mn-ea"/>
          <a:cs typeface="+mn-cs"/>
        </a:defRPr>
      </a:lvl3pPr>
      <a:lvl4pPr marL="1648360" algn="l" defTabSz="1098907" rtl="0" eaLnBrk="1" latinLnBrk="0" hangingPunct="1">
        <a:defRPr sz="2164" kern="1200">
          <a:solidFill>
            <a:schemeClr val="tx1"/>
          </a:solidFill>
          <a:latin typeface="+mn-lt"/>
          <a:ea typeface="+mn-ea"/>
          <a:cs typeface="+mn-cs"/>
        </a:defRPr>
      </a:lvl4pPr>
      <a:lvl5pPr marL="2197815" algn="l" defTabSz="1098907" rtl="0" eaLnBrk="1" latinLnBrk="0" hangingPunct="1">
        <a:defRPr sz="2164" kern="1200">
          <a:solidFill>
            <a:schemeClr val="tx1"/>
          </a:solidFill>
          <a:latin typeface="+mn-lt"/>
          <a:ea typeface="+mn-ea"/>
          <a:cs typeface="+mn-cs"/>
        </a:defRPr>
      </a:lvl5pPr>
      <a:lvl6pPr marL="2747270" algn="l" defTabSz="1098907" rtl="0" eaLnBrk="1" latinLnBrk="0" hangingPunct="1">
        <a:defRPr sz="2164" kern="1200">
          <a:solidFill>
            <a:schemeClr val="tx1"/>
          </a:solidFill>
          <a:latin typeface="+mn-lt"/>
          <a:ea typeface="+mn-ea"/>
          <a:cs typeface="+mn-cs"/>
        </a:defRPr>
      </a:lvl6pPr>
      <a:lvl7pPr marL="3296723" algn="l" defTabSz="1098907" rtl="0" eaLnBrk="1" latinLnBrk="0" hangingPunct="1">
        <a:defRPr sz="2164" kern="1200">
          <a:solidFill>
            <a:schemeClr val="tx1"/>
          </a:solidFill>
          <a:latin typeface="+mn-lt"/>
          <a:ea typeface="+mn-ea"/>
          <a:cs typeface="+mn-cs"/>
        </a:defRPr>
      </a:lvl7pPr>
      <a:lvl8pPr marL="3846177" algn="l" defTabSz="1098907" rtl="0" eaLnBrk="1" latinLnBrk="0" hangingPunct="1">
        <a:defRPr sz="2164" kern="1200">
          <a:solidFill>
            <a:schemeClr val="tx1"/>
          </a:solidFill>
          <a:latin typeface="+mn-lt"/>
          <a:ea typeface="+mn-ea"/>
          <a:cs typeface="+mn-cs"/>
        </a:defRPr>
      </a:lvl8pPr>
      <a:lvl9pPr marL="4395631" algn="l" defTabSz="1098907" rtl="0" eaLnBrk="1" latinLnBrk="0" hangingPunct="1">
        <a:defRPr sz="216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000"/>
            <a:lum/>
          </a:blip>
          <a:srcRect/>
          <a:stretch>
            <a:fillRect l="7000" t="-2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6836" y="322954"/>
            <a:ext cx="12903042" cy="13440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6836" y="1881725"/>
            <a:ext cx="12903042" cy="53221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6838" y="7474605"/>
            <a:ext cx="3345233" cy="429360"/>
          </a:xfrm>
          <a:prstGeom prst="rect">
            <a:avLst/>
          </a:prstGeom>
        </p:spPr>
        <p:txBody>
          <a:bodyPr vert="horz" lIns="91440" tIns="45720" rIns="91440" bIns="45720" rtlCol="0" anchor="ctr"/>
          <a:lstStyle>
            <a:lvl1pPr algn="l">
              <a:defRPr sz="1442">
                <a:solidFill>
                  <a:schemeClr val="tx1">
                    <a:tint val="75000"/>
                  </a:schemeClr>
                </a:solidFill>
              </a:defRPr>
            </a:lvl1pPr>
          </a:lstStyle>
          <a:p>
            <a:fld id="{F24AD278-5366-4142-A186-E9FF3C8F41C9}" type="datetime1">
              <a:rPr lang="en-US" smtClean="0"/>
              <a:t>10/4/2023</a:t>
            </a:fld>
            <a:endParaRPr lang="en-US"/>
          </a:p>
        </p:txBody>
      </p:sp>
      <p:sp>
        <p:nvSpPr>
          <p:cNvPr id="5" name="Footer Placeholder 4"/>
          <p:cNvSpPr>
            <a:spLocks noGrp="1"/>
          </p:cNvSpPr>
          <p:nvPr>
            <p:ph type="ftr" sz="quarter" idx="3"/>
          </p:nvPr>
        </p:nvSpPr>
        <p:spPr>
          <a:xfrm>
            <a:off x="4898377" y="7474605"/>
            <a:ext cx="4539959" cy="429360"/>
          </a:xfrm>
          <a:prstGeom prst="rect">
            <a:avLst/>
          </a:prstGeom>
        </p:spPr>
        <p:txBody>
          <a:bodyPr vert="horz" lIns="91440" tIns="45720" rIns="91440" bIns="45720" rtlCol="0" anchor="ctr"/>
          <a:lstStyle>
            <a:lvl1pPr algn="ctr">
              <a:defRPr sz="1442">
                <a:solidFill>
                  <a:schemeClr val="tx1">
                    <a:tint val="75000"/>
                  </a:schemeClr>
                </a:solidFill>
              </a:defRPr>
            </a:lvl1pPr>
          </a:lstStyle>
          <a:p>
            <a:r>
              <a:rPr lang="en-US"/>
              <a:t>Competition and Consumer Protection Commission</a:t>
            </a:r>
          </a:p>
        </p:txBody>
      </p:sp>
      <p:sp>
        <p:nvSpPr>
          <p:cNvPr id="6" name="Slide Number Placeholder 5"/>
          <p:cNvSpPr>
            <a:spLocks noGrp="1"/>
          </p:cNvSpPr>
          <p:nvPr>
            <p:ph type="sldNum" sz="quarter" idx="4"/>
          </p:nvPr>
        </p:nvSpPr>
        <p:spPr>
          <a:xfrm>
            <a:off x="10274644" y="7474605"/>
            <a:ext cx="3345233" cy="429360"/>
          </a:xfrm>
          <a:prstGeom prst="rect">
            <a:avLst/>
          </a:prstGeom>
        </p:spPr>
        <p:txBody>
          <a:bodyPr vert="horz" lIns="91440" tIns="45720" rIns="91440" bIns="45720" rtlCol="0" anchor="ctr"/>
          <a:lstStyle>
            <a:lvl1pPr algn="r">
              <a:defRPr sz="1442">
                <a:solidFill>
                  <a:schemeClr val="tx1">
                    <a:tint val="75000"/>
                  </a:schemeClr>
                </a:solidFill>
              </a:defRPr>
            </a:lvl1pPr>
          </a:lstStyle>
          <a:p>
            <a:fld id="{F124B62A-E264-4742-8559-7C7B899551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1098907" rtl="0" eaLnBrk="1" latinLnBrk="0" hangingPunct="1">
        <a:spcBef>
          <a:spcPct val="0"/>
        </a:spcBef>
        <a:buNone/>
        <a:defRPr sz="5288" kern="1200">
          <a:solidFill>
            <a:schemeClr val="tx1"/>
          </a:solidFill>
          <a:latin typeface="+mj-lt"/>
          <a:ea typeface="+mj-ea"/>
          <a:cs typeface="+mj-cs"/>
        </a:defRPr>
      </a:lvl1pPr>
    </p:titleStyle>
    <p:bodyStyle>
      <a:lvl1pPr marL="412089" indent="-412089" algn="l" defTabSz="1098907" rtl="0" eaLnBrk="1" latinLnBrk="0" hangingPunct="1">
        <a:spcBef>
          <a:spcPct val="20000"/>
        </a:spcBef>
        <a:buFont typeface="Arial" panose="020B0604020202020204" pitchFamily="34" charset="0"/>
        <a:buChar char="•"/>
        <a:defRPr sz="3845" kern="1200">
          <a:solidFill>
            <a:schemeClr val="tx1"/>
          </a:solidFill>
          <a:latin typeface="+mn-lt"/>
          <a:ea typeface="+mn-ea"/>
          <a:cs typeface="+mn-cs"/>
        </a:defRPr>
      </a:lvl1pPr>
      <a:lvl2pPr marL="892863" indent="-343410" algn="l" defTabSz="1098907" rtl="0" eaLnBrk="1" latinLnBrk="0" hangingPunct="1">
        <a:spcBef>
          <a:spcPct val="20000"/>
        </a:spcBef>
        <a:buFont typeface="Arial" panose="020B0604020202020204" pitchFamily="34" charset="0"/>
        <a:buChar char="–"/>
        <a:defRPr sz="3365" kern="1200">
          <a:solidFill>
            <a:schemeClr val="tx1"/>
          </a:solidFill>
          <a:latin typeface="+mn-lt"/>
          <a:ea typeface="+mn-ea"/>
          <a:cs typeface="+mn-cs"/>
        </a:defRPr>
      </a:lvl2pPr>
      <a:lvl3pPr marL="1373633" indent="-274727" algn="l" defTabSz="1098907" rtl="0" eaLnBrk="1" latinLnBrk="0" hangingPunct="1">
        <a:spcBef>
          <a:spcPct val="20000"/>
        </a:spcBef>
        <a:buFont typeface="Arial" panose="020B0604020202020204" pitchFamily="34" charset="0"/>
        <a:buChar char="•"/>
        <a:defRPr sz="2884" kern="1200">
          <a:solidFill>
            <a:schemeClr val="tx1"/>
          </a:solidFill>
          <a:latin typeface="+mn-lt"/>
          <a:ea typeface="+mn-ea"/>
          <a:cs typeface="+mn-cs"/>
        </a:defRPr>
      </a:lvl3pPr>
      <a:lvl4pPr marL="192308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4pPr>
      <a:lvl5pPr marL="2472544"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5pPr>
      <a:lvl6pPr marL="302199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6pPr>
      <a:lvl7pPr marL="3571451"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7pPr>
      <a:lvl8pPr marL="4120904"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8pPr>
      <a:lvl9pPr marL="4670357" indent="-274727" algn="l" defTabSz="1098907" rtl="0" eaLnBrk="1" latinLnBrk="0" hangingPunct="1">
        <a:spcBef>
          <a:spcPct val="20000"/>
        </a:spcBef>
        <a:buFont typeface="Arial" panose="020B0604020202020204" pitchFamily="34" charset="0"/>
        <a:buChar char="•"/>
        <a:defRPr sz="2404" kern="1200">
          <a:solidFill>
            <a:schemeClr val="tx1"/>
          </a:solidFill>
          <a:latin typeface="+mn-lt"/>
          <a:ea typeface="+mn-ea"/>
          <a:cs typeface="+mn-cs"/>
        </a:defRPr>
      </a:lvl9pPr>
    </p:bodyStyle>
    <p:otherStyle>
      <a:defPPr>
        <a:defRPr lang="en-US"/>
      </a:defPPr>
      <a:lvl1pPr marL="0" algn="l" defTabSz="1098907" rtl="0" eaLnBrk="1" latinLnBrk="0" hangingPunct="1">
        <a:defRPr sz="2164" kern="1200">
          <a:solidFill>
            <a:schemeClr val="tx1"/>
          </a:solidFill>
          <a:latin typeface="+mn-lt"/>
          <a:ea typeface="+mn-ea"/>
          <a:cs typeface="+mn-cs"/>
        </a:defRPr>
      </a:lvl1pPr>
      <a:lvl2pPr marL="549453" algn="l" defTabSz="1098907" rtl="0" eaLnBrk="1" latinLnBrk="0" hangingPunct="1">
        <a:defRPr sz="2164" kern="1200">
          <a:solidFill>
            <a:schemeClr val="tx1"/>
          </a:solidFill>
          <a:latin typeface="+mn-lt"/>
          <a:ea typeface="+mn-ea"/>
          <a:cs typeface="+mn-cs"/>
        </a:defRPr>
      </a:lvl2pPr>
      <a:lvl3pPr marL="1098907" algn="l" defTabSz="1098907" rtl="0" eaLnBrk="1" latinLnBrk="0" hangingPunct="1">
        <a:defRPr sz="2164" kern="1200">
          <a:solidFill>
            <a:schemeClr val="tx1"/>
          </a:solidFill>
          <a:latin typeface="+mn-lt"/>
          <a:ea typeface="+mn-ea"/>
          <a:cs typeface="+mn-cs"/>
        </a:defRPr>
      </a:lvl3pPr>
      <a:lvl4pPr marL="1648360" algn="l" defTabSz="1098907" rtl="0" eaLnBrk="1" latinLnBrk="0" hangingPunct="1">
        <a:defRPr sz="2164" kern="1200">
          <a:solidFill>
            <a:schemeClr val="tx1"/>
          </a:solidFill>
          <a:latin typeface="+mn-lt"/>
          <a:ea typeface="+mn-ea"/>
          <a:cs typeface="+mn-cs"/>
        </a:defRPr>
      </a:lvl4pPr>
      <a:lvl5pPr marL="2197815" algn="l" defTabSz="1098907" rtl="0" eaLnBrk="1" latinLnBrk="0" hangingPunct="1">
        <a:defRPr sz="2164" kern="1200">
          <a:solidFill>
            <a:schemeClr val="tx1"/>
          </a:solidFill>
          <a:latin typeface="+mn-lt"/>
          <a:ea typeface="+mn-ea"/>
          <a:cs typeface="+mn-cs"/>
        </a:defRPr>
      </a:lvl5pPr>
      <a:lvl6pPr marL="2747270" algn="l" defTabSz="1098907" rtl="0" eaLnBrk="1" latinLnBrk="0" hangingPunct="1">
        <a:defRPr sz="2164" kern="1200">
          <a:solidFill>
            <a:schemeClr val="tx1"/>
          </a:solidFill>
          <a:latin typeface="+mn-lt"/>
          <a:ea typeface="+mn-ea"/>
          <a:cs typeface="+mn-cs"/>
        </a:defRPr>
      </a:lvl6pPr>
      <a:lvl7pPr marL="3296723" algn="l" defTabSz="1098907" rtl="0" eaLnBrk="1" latinLnBrk="0" hangingPunct="1">
        <a:defRPr sz="2164" kern="1200">
          <a:solidFill>
            <a:schemeClr val="tx1"/>
          </a:solidFill>
          <a:latin typeface="+mn-lt"/>
          <a:ea typeface="+mn-ea"/>
          <a:cs typeface="+mn-cs"/>
        </a:defRPr>
      </a:lvl7pPr>
      <a:lvl8pPr marL="3846177" algn="l" defTabSz="1098907" rtl="0" eaLnBrk="1" latinLnBrk="0" hangingPunct="1">
        <a:defRPr sz="2164" kern="1200">
          <a:solidFill>
            <a:schemeClr val="tx1"/>
          </a:solidFill>
          <a:latin typeface="+mn-lt"/>
          <a:ea typeface="+mn-ea"/>
          <a:cs typeface="+mn-cs"/>
        </a:defRPr>
      </a:lvl8pPr>
      <a:lvl9pPr marL="4395631" algn="l" defTabSz="1098907" rtl="0" eaLnBrk="1" latinLnBrk="0" hangingPunct="1">
        <a:defRPr sz="216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5649" y="429360"/>
            <a:ext cx="12365415" cy="15587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5649" y="2146800"/>
            <a:ext cx="12365415" cy="51168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5649" y="7474597"/>
            <a:ext cx="3225760" cy="429360"/>
          </a:xfrm>
          <a:prstGeom prst="rect">
            <a:avLst/>
          </a:prstGeom>
        </p:spPr>
        <p:txBody>
          <a:bodyPr vert="horz" lIns="91440" tIns="45720" rIns="91440" bIns="45720" rtlCol="0" anchor="ctr"/>
          <a:lstStyle>
            <a:lvl1pPr algn="l">
              <a:defRPr sz="1411">
                <a:solidFill>
                  <a:schemeClr val="tx1">
                    <a:tint val="75000"/>
                  </a:schemeClr>
                </a:solidFill>
              </a:defRPr>
            </a:lvl1pPr>
          </a:lstStyle>
          <a:p>
            <a:fld id="{AE751270-9402-4DF2-8E4C-954FCA14F3F0}" type="datetime1">
              <a:rPr lang="en-US" smtClean="0"/>
              <a:t>10/4/2023</a:t>
            </a:fld>
            <a:endParaRPr lang="en-US"/>
          </a:p>
        </p:txBody>
      </p:sp>
      <p:sp>
        <p:nvSpPr>
          <p:cNvPr id="5" name="Footer Placeholder 4"/>
          <p:cNvSpPr>
            <a:spLocks noGrp="1"/>
          </p:cNvSpPr>
          <p:nvPr>
            <p:ph type="ftr" sz="quarter" idx="3"/>
          </p:nvPr>
        </p:nvSpPr>
        <p:spPr>
          <a:xfrm>
            <a:off x="4749036" y="7474597"/>
            <a:ext cx="4838641" cy="429360"/>
          </a:xfrm>
          <a:prstGeom prst="rect">
            <a:avLst/>
          </a:prstGeom>
        </p:spPr>
        <p:txBody>
          <a:bodyPr vert="horz" lIns="91440" tIns="45720" rIns="91440" bIns="45720" rtlCol="0" anchor="ctr"/>
          <a:lstStyle>
            <a:lvl1pPr algn="ctr">
              <a:defRPr sz="1411">
                <a:solidFill>
                  <a:schemeClr val="tx1">
                    <a:tint val="75000"/>
                  </a:schemeClr>
                </a:solidFill>
              </a:defRPr>
            </a:lvl1pPr>
          </a:lstStyle>
          <a:p>
            <a:r>
              <a:rPr lang="en-US"/>
              <a:t>Competition and Consumer Protection Commission</a:t>
            </a:r>
          </a:p>
        </p:txBody>
      </p:sp>
      <p:sp>
        <p:nvSpPr>
          <p:cNvPr id="6" name="Slide Number Placeholder 5"/>
          <p:cNvSpPr>
            <a:spLocks noGrp="1"/>
          </p:cNvSpPr>
          <p:nvPr>
            <p:ph type="sldNum" sz="quarter" idx="4"/>
          </p:nvPr>
        </p:nvSpPr>
        <p:spPr>
          <a:xfrm>
            <a:off x="10125304" y="7474597"/>
            <a:ext cx="3225760" cy="429360"/>
          </a:xfrm>
          <a:prstGeom prst="rect">
            <a:avLst/>
          </a:prstGeom>
        </p:spPr>
        <p:txBody>
          <a:bodyPr vert="horz" lIns="91440" tIns="45720" rIns="91440" bIns="45720" rtlCol="0" anchor="ctr"/>
          <a:lstStyle>
            <a:lvl1pPr algn="r">
              <a:defRPr sz="1411">
                <a:solidFill>
                  <a:schemeClr val="tx1">
                    <a:tint val="75000"/>
                  </a:schemeClr>
                </a:solidFill>
              </a:defRPr>
            </a:lvl1pPr>
          </a:lstStyle>
          <a:p>
            <a:fld id="{3AB4E190-67A4-45D7-9A0F-F3CDE87C54D3}" type="slidenum">
              <a:rPr lang="en-US" smtClean="0"/>
              <a:t>‹#›</a:t>
            </a:fld>
            <a:endParaRPr lang="en-US"/>
          </a:p>
        </p:txBody>
      </p:sp>
    </p:spTree>
    <p:extLst>
      <p:ext uri="{BB962C8B-B14F-4D97-AF65-F5344CB8AC3E}">
        <p14:creationId xmlns:p14="http://schemas.microsoft.com/office/powerpoint/2010/main" val="15872188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1075243" rtl="0" eaLnBrk="1" latinLnBrk="0" hangingPunct="1">
        <a:lnSpc>
          <a:spcPct val="90000"/>
        </a:lnSpc>
        <a:spcBef>
          <a:spcPct val="0"/>
        </a:spcBef>
        <a:buNone/>
        <a:defRPr sz="5174" kern="1200">
          <a:solidFill>
            <a:schemeClr val="tx1"/>
          </a:solidFill>
          <a:latin typeface="+mj-lt"/>
          <a:ea typeface="+mj-ea"/>
          <a:cs typeface="+mj-cs"/>
        </a:defRPr>
      </a:lvl1pPr>
    </p:titleStyle>
    <p:bodyStyle>
      <a:lvl1pPr marL="268811" indent="-268811" algn="l" defTabSz="1075243" rtl="0" eaLnBrk="1" latinLnBrk="0" hangingPunct="1">
        <a:lnSpc>
          <a:spcPct val="90000"/>
        </a:lnSpc>
        <a:spcBef>
          <a:spcPts val="1176"/>
        </a:spcBef>
        <a:buFont typeface="Arial" panose="020B0604020202020204" pitchFamily="34" charset="0"/>
        <a:buChar char="•"/>
        <a:defRPr sz="3293" kern="1200">
          <a:solidFill>
            <a:schemeClr val="tx1"/>
          </a:solidFill>
          <a:latin typeface="+mn-lt"/>
          <a:ea typeface="+mn-ea"/>
          <a:cs typeface="+mn-cs"/>
        </a:defRPr>
      </a:lvl1pPr>
      <a:lvl2pPr marL="806432" indent="-268811" algn="l" defTabSz="1075243" rtl="0" eaLnBrk="1" latinLnBrk="0" hangingPunct="1">
        <a:lnSpc>
          <a:spcPct val="90000"/>
        </a:lnSpc>
        <a:spcBef>
          <a:spcPts val="588"/>
        </a:spcBef>
        <a:buFont typeface="Arial" panose="020B0604020202020204" pitchFamily="34" charset="0"/>
        <a:buChar char="•"/>
        <a:defRPr sz="2822" kern="1200">
          <a:solidFill>
            <a:schemeClr val="tx1"/>
          </a:solidFill>
          <a:latin typeface="+mn-lt"/>
          <a:ea typeface="+mn-ea"/>
          <a:cs typeface="+mn-cs"/>
        </a:defRPr>
      </a:lvl2pPr>
      <a:lvl3pPr marL="1344054" indent="-268811" algn="l" defTabSz="1075243" rtl="0" eaLnBrk="1" latinLnBrk="0" hangingPunct="1">
        <a:lnSpc>
          <a:spcPct val="90000"/>
        </a:lnSpc>
        <a:spcBef>
          <a:spcPts val="588"/>
        </a:spcBef>
        <a:buFont typeface="Arial" panose="020B0604020202020204" pitchFamily="34" charset="0"/>
        <a:buChar char="•"/>
        <a:defRPr sz="2352" kern="1200">
          <a:solidFill>
            <a:schemeClr val="tx1"/>
          </a:solidFill>
          <a:latin typeface="+mn-lt"/>
          <a:ea typeface="+mn-ea"/>
          <a:cs typeface="+mn-cs"/>
        </a:defRPr>
      </a:lvl3pPr>
      <a:lvl4pPr marL="1881675" indent="-268811" algn="l" defTabSz="1075243" rtl="0" eaLnBrk="1" latinLnBrk="0" hangingPunct="1">
        <a:lnSpc>
          <a:spcPct val="90000"/>
        </a:lnSpc>
        <a:spcBef>
          <a:spcPts val="588"/>
        </a:spcBef>
        <a:buFont typeface="Arial" panose="020B0604020202020204" pitchFamily="34" charset="0"/>
        <a:buChar char="•"/>
        <a:defRPr sz="2117" kern="1200">
          <a:solidFill>
            <a:schemeClr val="tx1"/>
          </a:solidFill>
          <a:latin typeface="+mn-lt"/>
          <a:ea typeface="+mn-ea"/>
          <a:cs typeface="+mn-cs"/>
        </a:defRPr>
      </a:lvl4pPr>
      <a:lvl5pPr marL="2419297" indent="-268811" algn="l" defTabSz="1075243" rtl="0" eaLnBrk="1" latinLnBrk="0" hangingPunct="1">
        <a:lnSpc>
          <a:spcPct val="90000"/>
        </a:lnSpc>
        <a:spcBef>
          <a:spcPts val="588"/>
        </a:spcBef>
        <a:buFont typeface="Arial" panose="020B0604020202020204" pitchFamily="34" charset="0"/>
        <a:buChar char="•"/>
        <a:defRPr sz="2117" kern="1200">
          <a:solidFill>
            <a:schemeClr val="tx1"/>
          </a:solidFill>
          <a:latin typeface="+mn-lt"/>
          <a:ea typeface="+mn-ea"/>
          <a:cs typeface="+mn-cs"/>
        </a:defRPr>
      </a:lvl5pPr>
      <a:lvl6pPr marL="2956918" indent="-268811" algn="l" defTabSz="1075243" rtl="0" eaLnBrk="1" latinLnBrk="0" hangingPunct="1">
        <a:lnSpc>
          <a:spcPct val="90000"/>
        </a:lnSpc>
        <a:spcBef>
          <a:spcPts val="588"/>
        </a:spcBef>
        <a:buFont typeface="Arial" panose="020B0604020202020204" pitchFamily="34" charset="0"/>
        <a:buChar char="•"/>
        <a:defRPr sz="2117" kern="1200">
          <a:solidFill>
            <a:schemeClr val="tx1"/>
          </a:solidFill>
          <a:latin typeface="+mn-lt"/>
          <a:ea typeface="+mn-ea"/>
          <a:cs typeface="+mn-cs"/>
        </a:defRPr>
      </a:lvl6pPr>
      <a:lvl7pPr marL="3494540" indent="-268811" algn="l" defTabSz="1075243" rtl="0" eaLnBrk="1" latinLnBrk="0" hangingPunct="1">
        <a:lnSpc>
          <a:spcPct val="90000"/>
        </a:lnSpc>
        <a:spcBef>
          <a:spcPts val="588"/>
        </a:spcBef>
        <a:buFont typeface="Arial" panose="020B0604020202020204" pitchFamily="34" charset="0"/>
        <a:buChar char="•"/>
        <a:defRPr sz="2117" kern="1200">
          <a:solidFill>
            <a:schemeClr val="tx1"/>
          </a:solidFill>
          <a:latin typeface="+mn-lt"/>
          <a:ea typeface="+mn-ea"/>
          <a:cs typeface="+mn-cs"/>
        </a:defRPr>
      </a:lvl7pPr>
      <a:lvl8pPr marL="4032161" indent="-268811" algn="l" defTabSz="1075243" rtl="0" eaLnBrk="1" latinLnBrk="0" hangingPunct="1">
        <a:lnSpc>
          <a:spcPct val="90000"/>
        </a:lnSpc>
        <a:spcBef>
          <a:spcPts val="588"/>
        </a:spcBef>
        <a:buFont typeface="Arial" panose="020B0604020202020204" pitchFamily="34" charset="0"/>
        <a:buChar char="•"/>
        <a:defRPr sz="2117" kern="1200">
          <a:solidFill>
            <a:schemeClr val="tx1"/>
          </a:solidFill>
          <a:latin typeface="+mn-lt"/>
          <a:ea typeface="+mn-ea"/>
          <a:cs typeface="+mn-cs"/>
        </a:defRPr>
      </a:lvl8pPr>
      <a:lvl9pPr marL="4569783" indent="-268811" algn="l" defTabSz="1075243" rtl="0" eaLnBrk="1" latinLnBrk="0" hangingPunct="1">
        <a:lnSpc>
          <a:spcPct val="90000"/>
        </a:lnSpc>
        <a:spcBef>
          <a:spcPts val="588"/>
        </a:spcBef>
        <a:buFont typeface="Arial" panose="020B0604020202020204" pitchFamily="34" charset="0"/>
        <a:buChar char="•"/>
        <a:defRPr sz="2117" kern="1200">
          <a:solidFill>
            <a:schemeClr val="tx1"/>
          </a:solidFill>
          <a:latin typeface="+mn-lt"/>
          <a:ea typeface="+mn-ea"/>
          <a:cs typeface="+mn-cs"/>
        </a:defRPr>
      </a:lvl9pPr>
    </p:bodyStyle>
    <p:otherStyle>
      <a:defPPr>
        <a:defRPr lang="en-US"/>
      </a:defPPr>
      <a:lvl1pPr marL="0" algn="l" defTabSz="1075243" rtl="0" eaLnBrk="1" latinLnBrk="0" hangingPunct="1">
        <a:defRPr sz="2117" kern="1200">
          <a:solidFill>
            <a:schemeClr val="tx1"/>
          </a:solidFill>
          <a:latin typeface="+mn-lt"/>
          <a:ea typeface="+mn-ea"/>
          <a:cs typeface="+mn-cs"/>
        </a:defRPr>
      </a:lvl1pPr>
      <a:lvl2pPr marL="537621" algn="l" defTabSz="1075243" rtl="0" eaLnBrk="1" latinLnBrk="0" hangingPunct="1">
        <a:defRPr sz="2117" kern="1200">
          <a:solidFill>
            <a:schemeClr val="tx1"/>
          </a:solidFill>
          <a:latin typeface="+mn-lt"/>
          <a:ea typeface="+mn-ea"/>
          <a:cs typeface="+mn-cs"/>
        </a:defRPr>
      </a:lvl2pPr>
      <a:lvl3pPr marL="1075243" algn="l" defTabSz="1075243" rtl="0" eaLnBrk="1" latinLnBrk="0" hangingPunct="1">
        <a:defRPr sz="2117" kern="1200">
          <a:solidFill>
            <a:schemeClr val="tx1"/>
          </a:solidFill>
          <a:latin typeface="+mn-lt"/>
          <a:ea typeface="+mn-ea"/>
          <a:cs typeface="+mn-cs"/>
        </a:defRPr>
      </a:lvl3pPr>
      <a:lvl4pPr marL="1612864" algn="l" defTabSz="1075243" rtl="0" eaLnBrk="1" latinLnBrk="0" hangingPunct="1">
        <a:defRPr sz="2117" kern="1200">
          <a:solidFill>
            <a:schemeClr val="tx1"/>
          </a:solidFill>
          <a:latin typeface="+mn-lt"/>
          <a:ea typeface="+mn-ea"/>
          <a:cs typeface="+mn-cs"/>
        </a:defRPr>
      </a:lvl4pPr>
      <a:lvl5pPr marL="2150486" algn="l" defTabSz="1075243" rtl="0" eaLnBrk="1" latinLnBrk="0" hangingPunct="1">
        <a:defRPr sz="2117" kern="1200">
          <a:solidFill>
            <a:schemeClr val="tx1"/>
          </a:solidFill>
          <a:latin typeface="+mn-lt"/>
          <a:ea typeface="+mn-ea"/>
          <a:cs typeface="+mn-cs"/>
        </a:defRPr>
      </a:lvl5pPr>
      <a:lvl6pPr marL="2688107" algn="l" defTabSz="1075243" rtl="0" eaLnBrk="1" latinLnBrk="0" hangingPunct="1">
        <a:defRPr sz="2117" kern="1200">
          <a:solidFill>
            <a:schemeClr val="tx1"/>
          </a:solidFill>
          <a:latin typeface="+mn-lt"/>
          <a:ea typeface="+mn-ea"/>
          <a:cs typeface="+mn-cs"/>
        </a:defRPr>
      </a:lvl6pPr>
      <a:lvl7pPr marL="3225729" algn="l" defTabSz="1075243" rtl="0" eaLnBrk="1" latinLnBrk="0" hangingPunct="1">
        <a:defRPr sz="2117" kern="1200">
          <a:solidFill>
            <a:schemeClr val="tx1"/>
          </a:solidFill>
          <a:latin typeface="+mn-lt"/>
          <a:ea typeface="+mn-ea"/>
          <a:cs typeface="+mn-cs"/>
        </a:defRPr>
      </a:lvl7pPr>
      <a:lvl8pPr marL="3763350" algn="l" defTabSz="1075243" rtl="0" eaLnBrk="1" latinLnBrk="0" hangingPunct="1">
        <a:defRPr sz="2117" kern="1200">
          <a:solidFill>
            <a:schemeClr val="tx1"/>
          </a:solidFill>
          <a:latin typeface="+mn-lt"/>
          <a:ea typeface="+mn-ea"/>
          <a:cs typeface="+mn-cs"/>
        </a:defRPr>
      </a:lvl8pPr>
      <a:lvl9pPr marL="4300972" algn="l" defTabSz="1075243" rtl="0" eaLnBrk="1" latinLnBrk="0" hangingPunct="1">
        <a:defRPr sz="211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4336713" cy="8064500"/>
          </a:xfrm>
          <a:prstGeom prst="rect">
            <a:avLst/>
          </a:prstGeom>
        </p:spPr>
      </p:pic>
      <p:sp>
        <p:nvSpPr>
          <p:cNvPr id="2" name="Title Placeholder 1"/>
          <p:cNvSpPr>
            <a:spLocks noGrp="1"/>
          </p:cNvSpPr>
          <p:nvPr>
            <p:ph type="title"/>
          </p:nvPr>
        </p:nvSpPr>
        <p:spPr>
          <a:xfrm>
            <a:off x="799998" y="885740"/>
            <a:ext cx="11305050" cy="12711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9998" y="2747990"/>
            <a:ext cx="11305050" cy="42325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79286" y="6980517"/>
            <a:ext cx="3225760" cy="429360"/>
          </a:xfrm>
          <a:prstGeom prst="rect">
            <a:avLst/>
          </a:prstGeom>
        </p:spPr>
        <p:txBody>
          <a:bodyPr vert="horz" lIns="91440" tIns="45720" rIns="91440" bIns="45720" rtlCol="0" anchor="ctr"/>
          <a:lstStyle>
            <a:lvl1pPr algn="r">
              <a:defRPr sz="1235">
                <a:solidFill>
                  <a:schemeClr val="tx1">
                    <a:tint val="75000"/>
                  </a:schemeClr>
                </a:solidFill>
              </a:defRPr>
            </a:lvl1pPr>
          </a:lstStyle>
          <a:p>
            <a:fld id="{AE751270-9402-4DF2-8E4C-954FCA14F3F0}" type="datetime1">
              <a:rPr lang="en-US" smtClean="0"/>
              <a:t>10/4/2023</a:t>
            </a:fld>
            <a:endParaRPr lang="en-US"/>
          </a:p>
        </p:txBody>
      </p:sp>
      <p:sp>
        <p:nvSpPr>
          <p:cNvPr id="5" name="Footer Placeholder 4"/>
          <p:cNvSpPr>
            <a:spLocks noGrp="1"/>
          </p:cNvSpPr>
          <p:nvPr>
            <p:ph type="ftr" sz="quarter" idx="3"/>
          </p:nvPr>
        </p:nvSpPr>
        <p:spPr>
          <a:xfrm>
            <a:off x="799997" y="6980518"/>
            <a:ext cx="8079288" cy="429360"/>
          </a:xfrm>
          <a:prstGeom prst="rect">
            <a:avLst/>
          </a:prstGeom>
        </p:spPr>
        <p:txBody>
          <a:bodyPr vert="horz" lIns="91440" tIns="45720" rIns="91440" bIns="45720" rtlCol="0" anchor="ctr"/>
          <a:lstStyle>
            <a:lvl1pPr algn="l">
              <a:defRPr sz="1235">
                <a:solidFill>
                  <a:schemeClr val="tx1">
                    <a:tint val="75000"/>
                  </a:schemeClr>
                </a:solidFill>
              </a:defRPr>
            </a:lvl1pPr>
          </a:lstStyle>
          <a:p>
            <a:r>
              <a:rPr lang="en-US"/>
              <a:t>Competition and Consumer Protection Commission</a:t>
            </a:r>
          </a:p>
        </p:txBody>
      </p:sp>
      <p:sp>
        <p:nvSpPr>
          <p:cNvPr id="6" name="Slide Number Placeholder 5"/>
          <p:cNvSpPr>
            <a:spLocks noGrp="1"/>
          </p:cNvSpPr>
          <p:nvPr>
            <p:ph type="sldNum" sz="quarter" idx="4"/>
          </p:nvPr>
        </p:nvSpPr>
        <p:spPr>
          <a:xfrm>
            <a:off x="12616890" y="885740"/>
            <a:ext cx="1357179" cy="1282687"/>
          </a:xfrm>
          <a:prstGeom prst="rect">
            <a:avLst/>
          </a:prstGeom>
        </p:spPr>
        <p:txBody>
          <a:bodyPr vert="horz" lIns="91440" tIns="45720" rIns="91440" bIns="45720" rtlCol="0" anchor="ctr"/>
          <a:lstStyle>
            <a:lvl1pPr algn="l">
              <a:defRPr sz="4233">
                <a:solidFill>
                  <a:schemeClr val="tx1">
                    <a:tint val="75000"/>
                  </a:schemeClr>
                </a:solidFill>
              </a:defRPr>
            </a:lvl1pPr>
          </a:lstStyle>
          <a:p>
            <a:fld id="{3AB4E190-67A4-45D7-9A0F-F3CDE87C54D3}" type="slidenum">
              <a:rPr lang="en-US" smtClean="0"/>
              <a:t>‹#›</a:t>
            </a:fld>
            <a:endParaRPr lang="en-US"/>
          </a:p>
        </p:txBody>
      </p:sp>
    </p:spTree>
    <p:extLst>
      <p:ext uri="{BB962C8B-B14F-4D97-AF65-F5344CB8AC3E}">
        <p14:creationId xmlns:p14="http://schemas.microsoft.com/office/powerpoint/2010/main" val="628462056"/>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hdr="0"/>
  <p:txStyles>
    <p:titleStyle>
      <a:lvl1pPr algn="l" defTabSz="1075243" rtl="0" eaLnBrk="1" latinLnBrk="0" hangingPunct="1">
        <a:lnSpc>
          <a:spcPct val="90000"/>
        </a:lnSpc>
        <a:spcBef>
          <a:spcPct val="0"/>
        </a:spcBef>
        <a:buNone/>
        <a:defRPr sz="4233" kern="1200">
          <a:solidFill>
            <a:schemeClr val="tx1"/>
          </a:solidFill>
          <a:latin typeface="+mj-lt"/>
          <a:ea typeface="+mj-ea"/>
          <a:cs typeface="+mj-cs"/>
        </a:defRPr>
      </a:lvl1pPr>
    </p:titleStyle>
    <p:bodyStyle>
      <a:lvl1pPr marL="268811" indent="-268811" algn="l" defTabSz="1075243" rtl="0" eaLnBrk="1" latinLnBrk="0" hangingPunct="1">
        <a:lnSpc>
          <a:spcPct val="90000"/>
        </a:lnSpc>
        <a:spcBef>
          <a:spcPts val="1176"/>
        </a:spcBef>
        <a:buFont typeface="Arial" panose="020B0604020202020204" pitchFamily="34" charset="0"/>
        <a:buChar char="•"/>
        <a:defRPr sz="2822" kern="1200">
          <a:solidFill>
            <a:schemeClr val="tx1"/>
          </a:solidFill>
          <a:latin typeface="+mn-lt"/>
          <a:ea typeface="+mn-ea"/>
          <a:cs typeface="+mn-cs"/>
        </a:defRPr>
      </a:lvl1pPr>
      <a:lvl2pPr marL="806432" indent="-268811" algn="l" defTabSz="1075243" rtl="0" eaLnBrk="1" latinLnBrk="0" hangingPunct="1">
        <a:lnSpc>
          <a:spcPct val="90000"/>
        </a:lnSpc>
        <a:spcBef>
          <a:spcPts val="588"/>
        </a:spcBef>
        <a:buFont typeface="Arial" panose="020B0604020202020204" pitchFamily="34" charset="0"/>
        <a:buChar char="•"/>
        <a:defRPr sz="2352" kern="1200">
          <a:solidFill>
            <a:schemeClr val="tx1"/>
          </a:solidFill>
          <a:latin typeface="+mn-lt"/>
          <a:ea typeface="+mn-ea"/>
          <a:cs typeface="+mn-cs"/>
        </a:defRPr>
      </a:lvl2pPr>
      <a:lvl3pPr marL="1344054" indent="-268811" algn="l" defTabSz="1075243" rtl="0" eaLnBrk="1" latinLnBrk="0" hangingPunct="1">
        <a:lnSpc>
          <a:spcPct val="90000"/>
        </a:lnSpc>
        <a:spcBef>
          <a:spcPts val="588"/>
        </a:spcBef>
        <a:buFont typeface="Arial" panose="020B0604020202020204" pitchFamily="34" charset="0"/>
        <a:buChar char="•"/>
        <a:defRPr sz="2117" kern="1200">
          <a:solidFill>
            <a:schemeClr val="tx1"/>
          </a:solidFill>
          <a:latin typeface="+mn-lt"/>
          <a:ea typeface="+mn-ea"/>
          <a:cs typeface="+mn-cs"/>
        </a:defRPr>
      </a:lvl3pPr>
      <a:lvl4pPr marL="1881675" indent="-268811" algn="l" defTabSz="1075243" rtl="0" eaLnBrk="1" latinLnBrk="0" hangingPunct="1">
        <a:lnSpc>
          <a:spcPct val="90000"/>
        </a:lnSpc>
        <a:spcBef>
          <a:spcPts val="588"/>
        </a:spcBef>
        <a:buFont typeface="Arial" panose="020B0604020202020204" pitchFamily="34" charset="0"/>
        <a:buChar char="•"/>
        <a:defRPr sz="1881" kern="1200">
          <a:solidFill>
            <a:schemeClr val="tx1"/>
          </a:solidFill>
          <a:latin typeface="+mn-lt"/>
          <a:ea typeface="+mn-ea"/>
          <a:cs typeface="+mn-cs"/>
        </a:defRPr>
      </a:lvl4pPr>
      <a:lvl5pPr marL="2419297" indent="-268811" algn="l" defTabSz="1075243" rtl="0" eaLnBrk="1" latinLnBrk="0" hangingPunct="1">
        <a:lnSpc>
          <a:spcPct val="90000"/>
        </a:lnSpc>
        <a:spcBef>
          <a:spcPts val="588"/>
        </a:spcBef>
        <a:buFont typeface="Arial" panose="020B0604020202020204" pitchFamily="34" charset="0"/>
        <a:buChar char="•"/>
        <a:defRPr sz="1881" kern="1200">
          <a:solidFill>
            <a:schemeClr val="tx1"/>
          </a:solidFill>
          <a:latin typeface="+mn-lt"/>
          <a:ea typeface="+mn-ea"/>
          <a:cs typeface="+mn-cs"/>
        </a:defRPr>
      </a:lvl5pPr>
      <a:lvl6pPr marL="2956918" indent="-268811" algn="l" defTabSz="1075243" rtl="0" eaLnBrk="1" latinLnBrk="0" hangingPunct="1">
        <a:lnSpc>
          <a:spcPct val="90000"/>
        </a:lnSpc>
        <a:spcBef>
          <a:spcPts val="588"/>
        </a:spcBef>
        <a:buFont typeface="Arial" panose="020B0604020202020204" pitchFamily="34" charset="0"/>
        <a:buChar char="•"/>
        <a:defRPr sz="1646" kern="1200">
          <a:solidFill>
            <a:schemeClr val="tx1"/>
          </a:solidFill>
          <a:latin typeface="+mn-lt"/>
          <a:ea typeface="+mn-ea"/>
          <a:cs typeface="+mn-cs"/>
        </a:defRPr>
      </a:lvl6pPr>
      <a:lvl7pPr marL="3494540" indent="-268811" algn="l" defTabSz="1075243" rtl="0" eaLnBrk="1" latinLnBrk="0" hangingPunct="1">
        <a:lnSpc>
          <a:spcPct val="90000"/>
        </a:lnSpc>
        <a:spcBef>
          <a:spcPts val="588"/>
        </a:spcBef>
        <a:buFont typeface="Arial" panose="020B0604020202020204" pitchFamily="34" charset="0"/>
        <a:buChar char="•"/>
        <a:defRPr sz="1646" kern="1200">
          <a:solidFill>
            <a:schemeClr val="tx1"/>
          </a:solidFill>
          <a:latin typeface="+mn-lt"/>
          <a:ea typeface="+mn-ea"/>
          <a:cs typeface="+mn-cs"/>
        </a:defRPr>
      </a:lvl7pPr>
      <a:lvl8pPr marL="4032161" indent="-268811" algn="l" defTabSz="1075243" rtl="0" eaLnBrk="1" latinLnBrk="0" hangingPunct="1">
        <a:lnSpc>
          <a:spcPct val="90000"/>
        </a:lnSpc>
        <a:spcBef>
          <a:spcPts val="588"/>
        </a:spcBef>
        <a:buFont typeface="Arial" panose="020B0604020202020204" pitchFamily="34" charset="0"/>
        <a:buChar char="•"/>
        <a:defRPr sz="1646" kern="1200">
          <a:solidFill>
            <a:schemeClr val="tx1"/>
          </a:solidFill>
          <a:latin typeface="+mn-lt"/>
          <a:ea typeface="+mn-ea"/>
          <a:cs typeface="+mn-cs"/>
        </a:defRPr>
      </a:lvl8pPr>
      <a:lvl9pPr marL="4569783" indent="-268811" algn="l" defTabSz="1075243" rtl="0" eaLnBrk="1" latinLnBrk="0" hangingPunct="1">
        <a:lnSpc>
          <a:spcPct val="90000"/>
        </a:lnSpc>
        <a:spcBef>
          <a:spcPts val="588"/>
        </a:spcBef>
        <a:buFont typeface="Arial" panose="020B0604020202020204" pitchFamily="34" charset="0"/>
        <a:buChar char="•"/>
        <a:defRPr sz="1646" kern="1200">
          <a:solidFill>
            <a:schemeClr val="tx1"/>
          </a:solidFill>
          <a:latin typeface="+mn-lt"/>
          <a:ea typeface="+mn-ea"/>
          <a:cs typeface="+mn-cs"/>
        </a:defRPr>
      </a:lvl9pPr>
    </p:bodyStyle>
    <p:otherStyle>
      <a:defPPr>
        <a:defRPr lang="en-US"/>
      </a:defPPr>
      <a:lvl1pPr marL="0" algn="l" defTabSz="1075243" rtl="0" eaLnBrk="1" latinLnBrk="0" hangingPunct="1">
        <a:defRPr sz="2117" kern="1200">
          <a:solidFill>
            <a:schemeClr val="tx1"/>
          </a:solidFill>
          <a:latin typeface="+mn-lt"/>
          <a:ea typeface="+mn-ea"/>
          <a:cs typeface="+mn-cs"/>
        </a:defRPr>
      </a:lvl1pPr>
      <a:lvl2pPr marL="537621" algn="l" defTabSz="1075243" rtl="0" eaLnBrk="1" latinLnBrk="0" hangingPunct="1">
        <a:defRPr sz="2117" kern="1200">
          <a:solidFill>
            <a:schemeClr val="tx1"/>
          </a:solidFill>
          <a:latin typeface="+mn-lt"/>
          <a:ea typeface="+mn-ea"/>
          <a:cs typeface="+mn-cs"/>
        </a:defRPr>
      </a:lvl2pPr>
      <a:lvl3pPr marL="1075243" algn="l" defTabSz="1075243" rtl="0" eaLnBrk="1" latinLnBrk="0" hangingPunct="1">
        <a:defRPr sz="2117" kern="1200">
          <a:solidFill>
            <a:schemeClr val="tx1"/>
          </a:solidFill>
          <a:latin typeface="+mn-lt"/>
          <a:ea typeface="+mn-ea"/>
          <a:cs typeface="+mn-cs"/>
        </a:defRPr>
      </a:lvl3pPr>
      <a:lvl4pPr marL="1612864" algn="l" defTabSz="1075243" rtl="0" eaLnBrk="1" latinLnBrk="0" hangingPunct="1">
        <a:defRPr sz="2117" kern="1200">
          <a:solidFill>
            <a:schemeClr val="tx1"/>
          </a:solidFill>
          <a:latin typeface="+mn-lt"/>
          <a:ea typeface="+mn-ea"/>
          <a:cs typeface="+mn-cs"/>
        </a:defRPr>
      </a:lvl4pPr>
      <a:lvl5pPr marL="2150486" algn="l" defTabSz="1075243" rtl="0" eaLnBrk="1" latinLnBrk="0" hangingPunct="1">
        <a:defRPr sz="2117" kern="1200">
          <a:solidFill>
            <a:schemeClr val="tx1"/>
          </a:solidFill>
          <a:latin typeface="+mn-lt"/>
          <a:ea typeface="+mn-ea"/>
          <a:cs typeface="+mn-cs"/>
        </a:defRPr>
      </a:lvl5pPr>
      <a:lvl6pPr marL="2688107" algn="l" defTabSz="1075243" rtl="0" eaLnBrk="1" latinLnBrk="0" hangingPunct="1">
        <a:defRPr sz="2117" kern="1200">
          <a:solidFill>
            <a:schemeClr val="tx1"/>
          </a:solidFill>
          <a:latin typeface="+mn-lt"/>
          <a:ea typeface="+mn-ea"/>
          <a:cs typeface="+mn-cs"/>
        </a:defRPr>
      </a:lvl6pPr>
      <a:lvl7pPr marL="3225729" algn="l" defTabSz="1075243" rtl="0" eaLnBrk="1" latinLnBrk="0" hangingPunct="1">
        <a:defRPr sz="2117" kern="1200">
          <a:solidFill>
            <a:schemeClr val="tx1"/>
          </a:solidFill>
          <a:latin typeface="+mn-lt"/>
          <a:ea typeface="+mn-ea"/>
          <a:cs typeface="+mn-cs"/>
        </a:defRPr>
      </a:lvl7pPr>
      <a:lvl8pPr marL="3763350" algn="l" defTabSz="1075243" rtl="0" eaLnBrk="1" latinLnBrk="0" hangingPunct="1">
        <a:defRPr sz="2117" kern="1200">
          <a:solidFill>
            <a:schemeClr val="tx1"/>
          </a:solidFill>
          <a:latin typeface="+mn-lt"/>
          <a:ea typeface="+mn-ea"/>
          <a:cs typeface="+mn-cs"/>
        </a:defRPr>
      </a:lvl8pPr>
      <a:lvl9pPr marL="4300972" algn="l" defTabSz="1075243" rtl="0" eaLnBrk="1" latinLnBrk="0" hangingPunct="1">
        <a:defRPr sz="21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89502" y="7857318"/>
            <a:ext cx="10073480" cy="27732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n-US" sz="1202" b="1" dirty="0">
                <a:latin typeface="Raavi" pitchFamily="34" charset="0"/>
                <a:cs typeface="Raavi" pitchFamily="34" charset="0"/>
              </a:rPr>
              <a:t>Competition &amp; Consumer </a:t>
            </a:r>
            <a:r>
              <a:rPr lang="en-US" sz="1202" b="1" dirty="0">
                <a:solidFill>
                  <a:srgbClr val="7030A0"/>
                </a:solidFill>
                <a:latin typeface="Raavi" pitchFamily="34" charset="0"/>
                <a:cs typeface="Raavi" pitchFamily="34" charset="0"/>
              </a:rPr>
              <a:t>Protection</a:t>
            </a:r>
            <a:r>
              <a:rPr lang="en-US" sz="1202" b="1" dirty="0">
                <a:latin typeface="Raavi" pitchFamily="34" charset="0"/>
                <a:cs typeface="Raavi" pitchFamily="34" charset="0"/>
              </a:rPr>
              <a:t> Commission </a:t>
            </a:r>
          </a:p>
        </p:txBody>
      </p:sp>
      <p:sp>
        <p:nvSpPr>
          <p:cNvPr id="17" name="Title 16"/>
          <p:cNvSpPr>
            <a:spLocks noGrp="1"/>
          </p:cNvSpPr>
          <p:nvPr>
            <p:ph type="title"/>
          </p:nvPr>
        </p:nvSpPr>
        <p:spPr/>
        <p:txBody>
          <a:bodyPr anchor="b">
            <a:normAutofit fontScale="90000"/>
          </a:bodyPr>
          <a:lstStyle/>
          <a:p>
            <a:pPr algn="ctr"/>
            <a:br>
              <a:rPr lang="en-GB" sz="2884" dirty="0">
                <a:solidFill>
                  <a:schemeClr val="accent1"/>
                </a:solidFill>
                <a:latin typeface="Constantia" panose="02030602050306030303" pitchFamily="18" charset="0"/>
              </a:rPr>
            </a:br>
            <a:r>
              <a:rPr lang="en-GB" sz="2884" dirty="0">
                <a:solidFill>
                  <a:schemeClr val="accent1"/>
                </a:solidFill>
                <a:latin typeface="Calibri heading"/>
              </a:rPr>
              <a:t> </a:t>
            </a:r>
            <a:br>
              <a:rPr lang="en-GB" sz="2884" dirty="0">
                <a:solidFill>
                  <a:schemeClr val="accent1"/>
                </a:solidFill>
                <a:latin typeface="Calibri heading"/>
              </a:rPr>
            </a:br>
            <a:r>
              <a:rPr lang="en-GB" sz="3365" b="1" dirty="0">
                <a:effectLst>
                  <a:outerShdw blurRad="50800" dist="50800" dir="2700000" algn="tl" rotWithShape="0">
                    <a:prstClr val="black">
                      <a:alpha val="40000"/>
                    </a:prstClr>
                  </a:outerShdw>
                </a:effectLst>
                <a:latin typeface="Calibri heading"/>
              </a:rPr>
              <a:t>The Development of Competition Authorities in Africa and Practical </a:t>
            </a:r>
            <a:br>
              <a:rPr lang="en-GB" sz="3365" b="1" dirty="0">
                <a:effectLst>
                  <a:outerShdw blurRad="50800" dist="50800" dir="2700000" algn="tl" rotWithShape="0">
                    <a:prstClr val="black">
                      <a:alpha val="40000"/>
                    </a:prstClr>
                  </a:outerShdw>
                </a:effectLst>
                <a:latin typeface="Calibri heading"/>
              </a:rPr>
            </a:br>
            <a:r>
              <a:rPr lang="en-GB" sz="3365" b="1" dirty="0">
                <a:effectLst>
                  <a:outerShdw blurRad="50800" dist="50800" dir="2700000" algn="tl" rotWithShape="0">
                    <a:prstClr val="black">
                      <a:alpha val="40000"/>
                    </a:prstClr>
                  </a:outerShdw>
                </a:effectLst>
                <a:latin typeface="Calibri heading"/>
              </a:rPr>
              <a:t>Challenges in Building Competition Regimes</a:t>
            </a:r>
          </a:p>
        </p:txBody>
      </p:sp>
      <p:sp>
        <p:nvSpPr>
          <p:cNvPr id="18" name="Text Placeholder 17"/>
          <p:cNvSpPr>
            <a:spLocks noGrp="1"/>
          </p:cNvSpPr>
          <p:nvPr>
            <p:ph type="body" idx="4294967295"/>
          </p:nvPr>
        </p:nvSpPr>
        <p:spPr>
          <a:xfrm>
            <a:off x="2619121" y="4184650"/>
            <a:ext cx="9296400" cy="2590800"/>
          </a:xfrm>
        </p:spPr>
        <p:txBody>
          <a:bodyPr>
            <a:normAutofit lnSpcReduction="10000"/>
          </a:bodyPr>
          <a:lstStyle/>
          <a:p>
            <a:pPr marL="0" indent="0" algn="ctr">
              <a:buNone/>
            </a:pPr>
            <a:r>
              <a:rPr lang="en-GB" sz="2848" b="1" dirty="0">
                <a:effectLst>
                  <a:outerShdw blurRad="38100" dist="38100" dir="2700000" algn="tl">
                    <a:srgbClr val="000000">
                      <a:alpha val="43137"/>
                    </a:srgbClr>
                  </a:outerShdw>
                </a:effectLst>
                <a:latin typeface="Arial Nova"/>
              </a:rPr>
              <a:t>8</a:t>
            </a:r>
            <a:r>
              <a:rPr lang="en-GB" sz="2848" b="1" baseline="30000" dirty="0">
                <a:effectLst>
                  <a:outerShdw blurRad="38100" dist="38100" dir="2700000" algn="tl">
                    <a:srgbClr val="000000">
                      <a:alpha val="43137"/>
                    </a:srgbClr>
                  </a:outerShdw>
                </a:effectLst>
                <a:latin typeface="Arial Nova"/>
              </a:rPr>
              <a:t>th</a:t>
            </a:r>
            <a:r>
              <a:rPr lang="en-GB" sz="2848" b="1" dirty="0">
                <a:effectLst>
                  <a:outerShdw blurRad="38100" dist="38100" dir="2700000" algn="tl">
                    <a:srgbClr val="000000">
                      <a:alpha val="43137"/>
                    </a:srgbClr>
                  </a:outerShdw>
                </a:effectLst>
                <a:latin typeface="Arial Nova"/>
              </a:rPr>
              <a:t> Annual Competition and Economic Regulation </a:t>
            </a:r>
          </a:p>
          <a:p>
            <a:pPr marL="0" indent="0" algn="ctr">
              <a:buNone/>
            </a:pPr>
            <a:r>
              <a:rPr lang="en-GB" sz="2848" b="1" dirty="0">
                <a:effectLst>
                  <a:outerShdw blurRad="38100" dist="38100" dir="2700000" algn="tl">
                    <a:srgbClr val="000000">
                      <a:alpha val="43137"/>
                    </a:srgbClr>
                  </a:outerShdw>
                </a:effectLst>
                <a:latin typeface="Arial Nova"/>
              </a:rPr>
              <a:t>ACER) Conference</a:t>
            </a:r>
          </a:p>
          <a:p>
            <a:pPr marL="0" indent="0" algn="ctr">
              <a:buNone/>
            </a:pPr>
            <a:r>
              <a:rPr lang="en-ZA" sz="2848" b="1" dirty="0">
                <a:effectLst>
                  <a:outerShdw blurRad="38100" dist="38100" dir="2700000" algn="tl">
                    <a:srgbClr val="000000">
                      <a:alpha val="43137"/>
                    </a:srgbClr>
                  </a:outerShdw>
                </a:effectLst>
                <a:latin typeface="Arial Nova"/>
              </a:rPr>
              <a:t>Mauritius, 4</a:t>
            </a:r>
            <a:r>
              <a:rPr lang="en-ZA" sz="2848" b="1" baseline="30000" dirty="0">
                <a:effectLst>
                  <a:outerShdw blurRad="38100" dist="38100" dir="2700000" algn="tl">
                    <a:srgbClr val="000000">
                      <a:alpha val="43137"/>
                    </a:srgbClr>
                  </a:outerShdw>
                </a:effectLst>
                <a:latin typeface="Arial Nova"/>
              </a:rPr>
              <a:t>th</a:t>
            </a:r>
            <a:r>
              <a:rPr lang="en-ZA" sz="2848" b="1" dirty="0">
                <a:effectLst>
                  <a:outerShdw blurRad="38100" dist="38100" dir="2700000" algn="tl">
                    <a:srgbClr val="000000">
                      <a:alpha val="43137"/>
                    </a:srgbClr>
                  </a:outerShdw>
                </a:effectLst>
                <a:latin typeface="Arial Nova"/>
              </a:rPr>
              <a:t> October 2023 </a:t>
            </a:r>
          </a:p>
          <a:p>
            <a:pPr marL="0" indent="0" algn="ctr">
              <a:buNone/>
            </a:pPr>
            <a:r>
              <a:rPr lang="en-GB" sz="2848" b="1" dirty="0">
                <a:effectLst>
                  <a:outerShdw blurRad="38100" dist="38100" dir="2700000" algn="tl">
                    <a:srgbClr val="000000">
                      <a:alpha val="43137"/>
                    </a:srgbClr>
                  </a:outerShdw>
                </a:effectLst>
                <a:latin typeface="Arial Nova"/>
              </a:rPr>
              <a:t>By</a:t>
            </a:r>
          </a:p>
          <a:p>
            <a:pPr marL="0" indent="0" algn="ctr">
              <a:buNone/>
            </a:pPr>
            <a:r>
              <a:rPr lang="en-GB" sz="2848" b="1" dirty="0">
                <a:effectLst>
                  <a:outerShdw blurRad="38100" dist="38100" dir="2700000" algn="tl">
                    <a:srgbClr val="000000">
                      <a:alpha val="43137"/>
                    </a:srgbClr>
                  </a:outerShdw>
                </a:effectLst>
                <a:latin typeface="Arial Nova"/>
              </a:rPr>
              <a:t>Mweete Chiluba</a:t>
            </a:r>
            <a:endParaRPr lang="en-ZA" sz="2848"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12349956" y="691826"/>
            <a:ext cx="1986757" cy="16640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effectLst>
                  <a:outerShdw blurRad="38100" dist="38100" dir="2700000" algn="tl">
                    <a:srgbClr val="000000">
                      <a:alpha val="43137"/>
                    </a:srgbClr>
                  </a:outerShdw>
                </a:effectLst>
              </a:rPr>
              <a:t>Response During the COVID-19 Pandemic</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lgn="just"/>
            <a:r>
              <a:rPr lang="en-ZA" dirty="0"/>
              <a:t>African competition authorities were committed to upholding the continuity of competition law enforcement.</a:t>
            </a:r>
          </a:p>
          <a:p>
            <a:pPr marL="0" lvl="0" indent="0" algn="just">
              <a:buNone/>
            </a:pPr>
            <a:endParaRPr lang="en-ZA" dirty="0"/>
          </a:p>
          <a:p>
            <a:pPr lvl="0" algn="just"/>
            <a:r>
              <a:rPr lang="en-ZA" dirty="0"/>
              <a:t>They proactively initiated investigations into instances of excessive pricing under competition law and introduced new regulations and guidelines to offer clarity on their strategies for intervention.</a:t>
            </a:r>
          </a:p>
          <a:p>
            <a:pPr lvl="0" algn="just"/>
            <a:endParaRPr lang="en-ZA" dirty="0"/>
          </a:p>
          <a:p>
            <a:pPr lvl="0" algn="just"/>
            <a:r>
              <a:rPr lang="en-ZA" dirty="0"/>
              <a:t>Collaboration with other governmental bodies was fostered to enable a more comprehensive response.</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10</a:t>
            </a:fld>
            <a:endParaRPr lang="en-US"/>
          </a:p>
        </p:txBody>
      </p:sp>
    </p:spTree>
    <p:extLst>
      <p:ext uri="{BB962C8B-B14F-4D97-AF65-F5344CB8AC3E}">
        <p14:creationId xmlns:p14="http://schemas.microsoft.com/office/powerpoint/2010/main" val="203797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GB" b="1" dirty="0">
                <a:effectLst>
                  <a:outerShdw blurRad="38100" dist="38100" dir="2700000" algn="tl">
                    <a:srgbClr val="000000">
                      <a:alpha val="43137"/>
                    </a:srgbClr>
                  </a:outerShdw>
                </a:effectLst>
              </a:rPr>
              <a:t>Competition and Consumer Protection Commission</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lvl="0" algn="just"/>
            <a:r>
              <a:rPr lang="en-ZA" sz="3200" dirty="0"/>
              <a:t>In Zambia, government actions to close certain establishments without granting appropriate licenses raised concerns about fair competition in the market.</a:t>
            </a:r>
          </a:p>
          <a:p>
            <a:pPr marL="0" lvl="0" indent="0" algn="just">
              <a:buNone/>
            </a:pPr>
            <a:endParaRPr lang="en-ZA" sz="3200" dirty="0"/>
          </a:p>
          <a:p>
            <a:pPr lvl="0" algn="just"/>
            <a:r>
              <a:rPr lang="en-ZA" sz="3200" dirty="0"/>
              <a:t>The Competition and Consumer Protection Commission advised that government interventions should consider their impact on competition.</a:t>
            </a:r>
          </a:p>
          <a:p>
            <a:pPr marL="0" lvl="0" indent="0" algn="just">
              <a:buNone/>
            </a:pPr>
            <a:endParaRPr lang="en-ZA" sz="3200" dirty="0"/>
          </a:p>
          <a:p>
            <a:pPr lvl="0" algn="just"/>
            <a:r>
              <a:rPr lang="en-ZA" sz="3200" dirty="0"/>
              <a:t>The Commission also recommended amending the act to address unconscionable conduct and profiteering during crises.</a:t>
            </a:r>
          </a:p>
          <a:p>
            <a:endParaRPr lang="en-ZA" sz="2000"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11</a:t>
            </a:fld>
            <a:endParaRPr lang="en-US"/>
          </a:p>
        </p:txBody>
      </p:sp>
    </p:spTree>
    <p:extLst>
      <p:ext uri="{BB962C8B-B14F-4D97-AF65-F5344CB8AC3E}">
        <p14:creationId xmlns:p14="http://schemas.microsoft.com/office/powerpoint/2010/main" val="283271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ZA" b="1" dirty="0">
                <a:effectLst>
                  <a:outerShdw blurRad="38100" dist="38100" dir="2700000" algn="tl">
                    <a:srgbClr val="000000">
                      <a:alpha val="43137"/>
                    </a:srgbClr>
                  </a:outerShdw>
                </a:effectLst>
              </a:rPr>
              <a:t>Operational Disruptions and Delays</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lvl="0" algn="just"/>
            <a:r>
              <a:rPr lang="en-ZA" dirty="0"/>
              <a:t>Operational disruptions and delays affected many competition authorities during the pandemic due to lockdowns, curfews, and states of emergency.</a:t>
            </a:r>
          </a:p>
          <a:p>
            <a:pPr lvl="0" algn="just"/>
            <a:endParaRPr lang="en-ZA" dirty="0"/>
          </a:p>
          <a:p>
            <a:pPr lvl="0" algn="just"/>
            <a:r>
              <a:rPr lang="en-ZA" dirty="0"/>
              <a:t>Some authorities had to temporarily suspend their statutory functions and extend timelines for court cases.</a:t>
            </a:r>
          </a:p>
          <a:p>
            <a:pPr lvl="0" algn="just"/>
            <a:endParaRPr lang="en-ZA" dirty="0"/>
          </a:p>
          <a:p>
            <a:pPr lvl="0" algn="just"/>
            <a:r>
              <a:rPr lang="en-ZA" dirty="0"/>
              <a:t>Kenya's Competition Authority faced challenges in promptly reviewing exemption requests during pandemics and disasters.</a:t>
            </a:r>
          </a:p>
          <a:p>
            <a:pPr marL="0" lvl="0" indent="0" algn="just">
              <a:buNone/>
            </a:pPr>
            <a:endParaRPr lang="en-ZA" dirty="0"/>
          </a:p>
          <a:p>
            <a:pPr lvl="0" algn="just"/>
            <a:r>
              <a:rPr lang="en-ZA" dirty="0"/>
              <a:t>They opted for soft law enforcement and advised companies to amend certain prohibition clauses in agreements instead of applying exemption provisions, which could take longer to review.</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12</a:t>
            </a:fld>
            <a:endParaRPr lang="en-US"/>
          </a:p>
        </p:txBody>
      </p:sp>
    </p:spTree>
    <p:extLst>
      <p:ext uri="{BB962C8B-B14F-4D97-AF65-F5344CB8AC3E}">
        <p14:creationId xmlns:p14="http://schemas.microsoft.com/office/powerpoint/2010/main" val="185429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ZA" b="1" dirty="0">
                <a:effectLst>
                  <a:outerShdw blurRad="38100" dist="38100" dir="2700000" algn="tl">
                    <a:srgbClr val="000000">
                      <a:alpha val="43137"/>
                    </a:srgbClr>
                  </a:outerShdw>
                </a:effectLst>
              </a:rPr>
              <a:t>Botswana and South Africa's Response</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lvl="0" algn="just"/>
            <a:r>
              <a:rPr lang="en-ZA" dirty="0"/>
              <a:t>The Competition and Consumer Authority of Botswana faced challenges due to their competition law not specifically covering excessive pricing.</a:t>
            </a:r>
          </a:p>
          <a:p>
            <a:pPr marL="0" lvl="0" indent="0" algn="just">
              <a:buNone/>
            </a:pPr>
            <a:endParaRPr lang="en-ZA" dirty="0"/>
          </a:p>
          <a:p>
            <a:pPr lvl="0" algn="just"/>
            <a:r>
              <a:rPr lang="en-ZA" dirty="0"/>
              <a:t>Emergency regulations were implemented, including profit margin caps on specific essential products.</a:t>
            </a:r>
          </a:p>
          <a:p>
            <a:pPr marL="0" lvl="0" indent="0" algn="just">
              <a:buNone/>
            </a:pPr>
            <a:endParaRPr lang="en-ZA" dirty="0"/>
          </a:p>
          <a:p>
            <a:pPr lvl="0" algn="just"/>
            <a:r>
              <a:rPr lang="en-ZA" dirty="0"/>
              <a:t>South Africa also implemented regulations to address excessive pricing in consumer and medical products and services, introducing temporary benchmarks to assess excessive pricing.</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13</a:t>
            </a:fld>
            <a:endParaRPr lang="en-US"/>
          </a:p>
        </p:txBody>
      </p:sp>
    </p:spTree>
    <p:extLst>
      <p:ext uri="{BB962C8B-B14F-4D97-AF65-F5344CB8AC3E}">
        <p14:creationId xmlns:p14="http://schemas.microsoft.com/office/powerpoint/2010/main" val="60239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956" y="277593"/>
            <a:ext cx="11582400" cy="1282080"/>
          </a:xfrm>
        </p:spPr>
        <p:txBody>
          <a:bodyPr>
            <a:normAutofit fontScale="90000"/>
          </a:bodyPr>
          <a:lstStyle/>
          <a:p>
            <a:pPr algn="ctr"/>
            <a:r>
              <a:rPr lang="en-ZA" b="1" dirty="0">
                <a:effectLst>
                  <a:outerShdw blurRad="38100" dist="38100" dir="2700000" algn="tl">
                    <a:srgbClr val="000000">
                      <a:alpha val="43137"/>
                    </a:srgbClr>
                  </a:outerShdw>
                </a:effectLst>
              </a:rPr>
              <a:t>Practical </a:t>
            </a:r>
            <a:r>
              <a:rPr lang="en-GB" b="1" dirty="0">
                <a:effectLst>
                  <a:outerShdw blurRad="38100" dist="38100" dir="2700000" algn="tl">
                    <a:srgbClr val="000000">
                      <a:alpha val="43137"/>
                    </a:srgbClr>
                  </a:outerShdw>
                </a:effectLst>
              </a:rPr>
              <a:t>Challenges in Building Competition Regimes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7956" y="2275503"/>
            <a:ext cx="12725400" cy="5274840"/>
          </a:xfrm>
        </p:spPr>
        <p:txBody>
          <a:bodyPr>
            <a:normAutofit/>
          </a:bodyPr>
          <a:lstStyle/>
          <a:p>
            <a:pPr lvl="0" algn="just"/>
            <a:r>
              <a:rPr lang="en-ZA" dirty="0"/>
              <a:t>Building and implementing competition regimes in Africa is a complex and time-consuming process despite the widespread adoption of competition policies and laws.</a:t>
            </a:r>
          </a:p>
          <a:p>
            <a:pPr marL="0" lvl="0" indent="0" algn="just">
              <a:buNone/>
            </a:pPr>
            <a:endParaRPr lang="en-ZA" dirty="0"/>
          </a:p>
          <a:p>
            <a:pPr lvl="0" algn="just"/>
            <a:r>
              <a:rPr lang="en-ZA" dirty="0"/>
              <a:t>Competition agencies in Africa encounter various challenges in promoting and protecting competition, especially when it comes to enforcement. These challenges include; </a:t>
            </a:r>
            <a:r>
              <a:rPr lang="en-US" dirty="0"/>
              <a:t>a lack of competition culture, limited resources, lack of experience, bureaucratic and political resistance.</a:t>
            </a:r>
            <a:endParaRPr lang="en-ZA" dirty="0"/>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14</a:t>
            </a:fld>
            <a:endParaRPr lang="en-US"/>
          </a:p>
        </p:txBody>
      </p:sp>
    </p:spTree>
    <p:extLst>
      <p:ext uri="{BB962C8B-B14F-4D97-AF65-F5344CB8AC3E}">
        <p14:creationId xmlns:p14="http://schemas.microsoft.com/office/powerpoint/2010/main" val="273502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ZA" b="1" dirty="0">
                <a:effectLst>
                  <a:outerShdw blurRad="38100" dist="38100" dir="2700000" algn="tl">
                    <a:srgbClr val="000000">
                      <a:alpha val="43137"/>
                    </a:srgbClr>
                  </a:outerShdw>
                </a:effectLst>
              </a:rPr>
              <a:t>Political Resistance</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lvl="0" algn="just"/>
            <a:r>
              <a:rPr lang="en-ZA" dirty="0"/>
              <a:t>Political resistance poses a significant challenge to establishing competition regimes in Africa.</a:t>
            </a:r>
          </a:p>
          <a:p>
            <a:pPr marL="0" lvl="0" indent="0" algn="just">
              <a:buNone/>
            </a:pPr>
            <a:endParaRPr lang="en-ZA" dirty="0"/>
          </a:p>
          <a:p>
            <a:pPr lvl="0" algn="just"/>
            <a:r>
              <a:rPr lang="en-ZA" dirty="0"/>
              <a:t>Sources of resistance include vested interests, political alliances, and concerns about the impact of competition on certain industries or sectors.</a:t>
            </a:r>
          </a:p>
          <a:p>
            <a:pPr marL="0" lvl="0" indent="0" algn="just">
              <a:buNone/>
            </a:pPr>
            <a:endParaRPr lang="en-ZA" dirty="0"/>
          </a:p>
          <a:p>
            <a:pPr lvl="0" algn="just"/>
            <a:r>
              <a:rPr lang="en-ZA" dirty="0"/>
              <a:t>Political actors may resist implementing competition policies and laws if they perceive them as a threat to their own power, influence, or favoured economic interests.</a:t>
            </a:r>
          </a:p>
          <a:p>
            <a:pPr marL="0" lvl="0" indent="0" algn="just">
              <a:buNone/>
            </a:pPr>
            <a:endParaRPr lang="en-ZA" dirty="0"/>
          </a:p>
          <a:p>
            <a:pPr lvl="0" algn="just"/>
            <a:r>
              <a:rPr lang="en-ZA" dirty="0"/>
              <a:t>This resistance can manifest through delays in enacting competition legislation, inadequate funding for competition agencies, or limited political support for enforcing competition rules.</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15</a:t>
            </a:fld>
            <a:endParaRPr lang="en-US"/>
          </a:p>
        </p:txBody>
      </p:sp>
    </p:spTree>
    <p:extLst>
      <p:ext uri="{BB962C8B-B14F-4D97-AF65-F5344CB8AC3E}">
        <p14:creationId xmlns:p14="http://schemas.microsoft.com/office/powerpoint/2010/main" val="373499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49" y="429360"/>
            <a:ext cx="12365415" cy="1164490"/>
          </a:xfrm>
        </p:spPr>
        <p:txBody>
          <a:bodyPr anchor="ctr"/>
          <a:lstStyle/>
          <a:p>
            <a:pPr algn="ctr"/>
            <a:r>
              <a:rPr lang="en-ZA" b="1" dirty="0">
                <a:effectLst>
                  <a:outerShdw blurRad="38100" dist="38100" dir="2700000" algn="tl">
                    <a:srgbClr val="000000">
                      <a:alpha val="43137"/>
                    </a:srgbClr>
                  </a:outerShdw>
                </a:effectLst>
              </a:rPr>
              <a:t>The Case of Zambia</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lvl="0" algn="just"/>
            <a:r>
              <a:rPr lang="en-ZA" dirty="0"/>
              <a:t>Zambia faced challenges in implementing competition law due to the complex interplay of political, economic, and institutional factors, collectively referred to as the political economy.</a:t>
            </a:r>
          </a:p>
          <a:p>
            <a:pPr marL="0" lvl="0" indent="0" algn="just">
              <a:buNone/>
            </a:pPr>
            <a:endParaRPr lang="en-ZA" dirty="0"/>
          </a:p>
          <a:p>
            <a:pPr lvl="0" algn="just"/>
            <a:r>
              <a:rPr lang="en-ZA" dirty="0"/>
              <a:t>The Competition and Fair-Trading Act of Zambia was enacted in 1994, but actual operationalization of the competition authority faced a three-year delay due to a lack of supportive political environment for robust competition enforcement.</a:t>
            </a:r>
          </a:p>
          <a:p>
            <a:pPr marL="0" lvl="0" indent="0" algn="just">
              <a:buNone/>
            </a:pPr>
            <a:endParaRPr lang="en-ZA" dirty="0"/>
          </a:p>
          <a:p>
            <a:pPr lvl="0" algn="just"/>
            <a:r>
              <a:rPr lang="en-ZA" dirty="0"/>
              <a:t>Political motivations and priorities overshadowed the urgency of effective competition implementation during a specific period.</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16</a:t>
            </a:fld>
            <a:endParaRPr lang="en-US"/>
          </a:p>
        </p:txBody>
      </p:sp>
    </p:spTree>
    <p:extLst>
      <p:ext uri="{BB962C8B-B14F-4D97-AF65-F5344CB8AC3E}">
        <p14:creationId xmlns:p14="http://schemas.microsoft.com/office/powerpoint/2010/main" val="240886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48" y="369171"/>
            <a:ext cx="11669107" cy="1373656"/>
          </a:xfrm>
        </p:spPr>
        <p:txBody>
          <a:bodyPr anchor="ctr">
            <a:normAutofit fontScale="90000"/>
          </a:bodyPr>
          <a:lstStyle/>
          <a:p>
            <a:pPr algn="ctr"/>
            <a:r>
              <a:rPr lang="en-ZA" b="1" dirty="0">
                <a:effectLst>
                  <a:outerShdw blurRad="38100" dist="38100" dir="2700000" algn="tl">
                    <a:srgbClr val="000000">
                      <a:alpha val="43137"/>
                    </a:srgbClr>
                  </a:outerShdw>
                </a:effectLst>
              </a:rPr>
              <a:t>Governance Deficiencies and Policy Formulation Challenges</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lvl="0" algn="just"/>
            <a:r>
              <a:rPr lang="en-ZA" dirty="0"/>
              <a:t>The lack of freedom from restrictive governance mechanisms, such as bureaucratic red tape and political interference, constrained the authority's ability to carry out its mandate.</a:t>
            </a:r>
          </a:p>
          <a:p>
            <a:pPr lvl="0" algn="just"/>
            <a:endParaRPr lang="en-ZA" dirty="0"/>
          </a:p>
          <a:p>
            <a:pPr lvl="0" algn="just"/>
            <a:r>
              <a:rPr lang="en-ZA" dirty="0"/>
              <a:t>Challenges in formulating clear and effective competition policies created ambiguities in interpreting and applying the law, leading to compliance loopholes.</a:t>
            </a:r>
          </a:p>
          <a:p>
            <a:pPr marL="0" lvl="0" indent="0" algn="just">
              <a:buNone/>
            </a:pPr>
            <a:endParaRPr lang="en-ZA" dirty="0"/>
          </a:p>
          <a:p>
            <a:pPr lvl="0"/>
            <a:r>
              <a:rPr lang="en-ZA" dirty="0"/>
              <a:t>Provisions that exempted State-owned enterprises from certain competition regulations and instances of political influence over adjudicators also emerged as critical challenges.</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17</a:t>
            </a:fld>
            <a:endParaRPr lang="en-US"/>
          </a:p>
        </p:txBody>
      </p:sp>
    </p:spTree>
    <p:extLst>
      <p:ext uri="{BB962C8B-B14F-4D97-AF65-F5344CB8AC3E}">
        <p14:creationId xmlns:p14="http://schemas.microsoft.com/office/powerpoint/2010/main" val="216662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56" y="429360"/>
            <a:ext cx="12202508" cy="1240690"/>
          </a:xfrm>
        </p:spPr>
        <p:txBody>
          <a:bodyPr anchor="ctr">
            <a:normAutofit/>
          </a:bodyPr>
          <a:lstStyle/>
          <a:p>
            <a:pPr algn="ctr"/>
            <a:r>
              <a:rPr lang="en-ZA" b="1" dirty="0">
                <a:effectLst>
                  <a:outerShdw blurRad="38100" dist="38100" dir="2700000" algn="tl">
                    <a:srgbClr val="000000">
                      <a:alpha val="43137"/>
                    </a:srgbClr>
                  </a:outerShdw>
                </a:effectLst>
              </a:rPr>
              <a:t>Zambia's Solution through Advocacy</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lvl="0" algn="just"/>
            <a:r>
              <a:rPr lang="en-ZA" dirty="0"/>
              <a:t>Zambia successfully addressed some of these challenges through effective advocacy, leading to the repeal of the Competition and Fair-Trading Act and the introduction of the Competition and Consumer Protection Commission under the Competition and Consumer Protection Act.</a:t>
            </a:r>
          </a:p>
          <a:p>
            <a:pPr marL="0" lvl="0" indent="0" algn="just">
              <a:buNone/>
            </a:pPr>
            <a:endParaRPr lang="en-ZA" dirty="0"/>
          </a:p>
          <a:p>
            <a:pPr lvl="0" algn="just"/>
            <a:r>
              <a:rPr lang="en-ZA" dirty="0"/>
              <a:t>The establishment of a Tribunal with members appointed by the Ministry of Commerce, Trade, and Industry aimed to ensure impartiality.</a:t>
            </a:r>
          </a:p>
          <a:p>
            <a:pPr marL="0" lvl="0" indent="0" algn="just">
              <a:buNone/>
            </a:pPr>
            <a:endParaRPr lang="en-ZA" dirty="0"/>
          </a:p>
          <a:p>
            <a:pPr lvl="0" algn="just"/>
            <a:r>
              <a:rPr lang="en-ZA" dirty="0"/>
              <a:t>The experiences in Zambia underscore the critical importance of addressing political economy challenges and governance deficiencies to ensure the successful implementation of competition law.</a:t>
            </a:r>
          </a:p>
          <a:p>
            <a:pPr marL="0" lvl="0" indent="0" algn="just">
              <a:buNone/>
            </a:pPr>
            <a:endParaRPr lang="en-ZA" dirty="0"/>
          </a:p>
          <a:p>
            <a:pPr lvl="0" algn="just"/>
            <a:r>
              <a:rPr lang="en-ZA" dirty="0"/>
              <a:t>A supportive political environment, robust legal frameworks, and institutional independence are essential for fostering fair competition.</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18</a:t>
            </a:fld>
            <a:endParaRPr lang="en-US"/>
          </a:p>
        </p:txBody>
      </p:sp>
    </p:spTree>
    <p:extLst>
      <p:ext uri="{BB962C8B-B14F-4D97-AF65-F5344CB8AC3E}">
        <p14:creationId xmlns:p14="http://schemas.microsoft.com/office/powerpoint/2010/main" val="153719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756" y="374651"/>
            <a:ext cx="10591800" cy="914400"/>
          </a:xfrm>
        </p:spPr>
        <p:txBody>
          <a:bodyPr anchor="ctr"/>
          <a:lstStyle/>
          <a:p>
            <a:pPr algn="ctr"/>
            <a:r>
              <a:rPr lang="en-ZA" b="1" dirty="0">
                <a:effectLst>
                  <a:outerShdw blurRad="38100" dist="38100" dir="2700000" algn="tl">
                    <a:srgbClr val="000000">
                      <a:alpha val="43137"/>
                    </a:srgbClr>
                  </a:outerShdw>
                </a:effectLst>
              </a:rPr>
              <a:t>Concerns in Ethiopia</a:t>
            </a:r>
            <a:endParaRPr lang="en-ZA" dirty="0">
              <a:effectLst>
                <a:outerShdw blurRad="38100" dist="38100" dir="2700000" algn="tl">
                  <a:srgbClr val="000000">
                    <a:alpha val="43137"/>
                  </a:srgbClr>
                </a:outerShdw>
              </a:effectLst>
            </a:endParaRPr>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2002" r="7037"/>
          <a:stretch/>
        </p:blipFill>
        <p:spPr>
          <a:xfrm>
            <a:off x="8235156" y="1593850"/>
            <a:ext cx="5422575" cy="5731022"/>
          </a:xfrm>
        </p:spPr>
      </p:pic>
      <p:sp>
        <p:nvSpPr>
          <p:cNvPr id="3" name="Content Placeholder 2"/>
          <p:cNvSpPr>
            <a:spLocks noGrp="1"/>
          </p:cNvSpPr>
          <p:nvPr>
            <p:ph type="body" sz="half" idx="2"/>
          </p:nvPr>
        </p:nvSpPr>
        <p:spPr>
          <a:xfrm>
            <a:off x="234156" y="1438776"/>
            <a:ext cx="7238999" cy="6174874"/>
          </a:xfrm>
        </p:spPr>
        <p:txBody>
          <a:bodyPr/>
          <a:lstStyle/>
          <a:p>
            <a:pPr marL="342900" lvl="0" indent="-342900" algn="just">
              <a:buFont typeface="Arial" panose="020B0604020202020204" pitchFamily="34" charset="0"/>
              <a:buChar char="•"/>
            </a:pPr>
            <a:r>
              <a:rPr lang="en-ZA" sz="2800" dirty="0"/>
              <a:t>The case of Ethiopia raises significant concerns as the powers of the Trade Competition and Consumer Protection Authority have been transferred to the Ministry of Trade and Regional Integration.</a:t>
            </a:r>
          </a:p>
          <a:p>
            <a:pPr marL="342900" lvl="0" indent="-342900" algn="just">
              <a:buFont typeface="Arial" panose="020B0604020202020204" pitchFamily="34" charset="0"/>
              <a:buChar char="•"/>
            </a:pPr>
            <a:endParaRPr lang="en-ZA" sz="2800" dirty="0"/>
          </a:p>
          <a:p>
            <a:pPr marL="342900" lvl="0" indent="-342900" algn="just">
              <a:buFont typeface="Arial" panose="020B0604020202020204" pitchFamily="34" charset="0"/>
              <a:buChar char="•"/>
            </a:pPr>
            <a:r>
              <a:rPr lang="en-ZA" sz="2800" dirty="0"/>
              <a:t>This transfer could undermine the autonomy and effectiveness of competition enforcement.</a:t>
            </a:r>
          </a:p>
          <a:p>
            <a:pPr marL="342900" lvl="0" indent="-342900" algn="just">
              <a:buFont typeface="Arial" panose="020B0604020202020204" pitchFamily="34" charset="0"/>
              <a:buChar char="•"/>
            </a:pPr>
            <a:endParaRPr lang="en-ZA" sz="2800" dirty="0"/>
          </a:p>
          <a:p>
            <a:pPr marL="342900" lvl="0" indent="-342900" algn="just">
              <a:buFont typeface="Arial" panose="020B0604020202020204" pitchFamily="34" charset="0"/>
              <a:buChar char="•"/>
            </a:pPr>
            <a:r>
              <a:rPr lang="en-ZA" sz="2800" dirty="0"/>
              <a:t>It may lead to political interference, conflicts of interest, loss of specialized expertise, and regulatory capture.</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19</a:t>
            </a:fld>
            <a:endParaRPr lang="en-US"/>
          </a:p>
        </p:txBody>
      </p:sp>
    </p:spTree>
    <p:extLst>
      <p:ext uri="{BB962C8B-B14F-4D97-AF65-F5344CB8AC3E}">
        <p14:creationId xmlns:p14="http://schemas.microsoft.com/office/powerpoint/2010/main" val="317962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7000" t="-2000" r="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DA32-0062-4EE4-9637-3FD4FC90DD4B}"/>
              </a:ext>
            </a:extLst>
          </p:cNvPr>
          <p:cNvSpPr>
            <a:spLocks noGrp="1"/>
          </p:cNvSpPr>
          <p:nvPr>
            <p:ph type="title"/>
          </p:nvPr>
        </p:nvSpPr>
        <p:spPr>
          <a:xfrm>
            <a:off x="691356" y="298451"/>
            <a:ext cx="11887200" cy="1219199"/>
          </a:xfrm>
        </p:spPr>
        <p:txBody>
          <a:bodyPr/>
          <a:lstStyle/>
          <a:p>
            <a:pPr algn="ctr"/>
            <a:r>
              <a:rPr lang="en-GB" b="1" dirty="0">
                <a:effectLst>
                  <a:outerShdw blurRad="38100" dist="38100" dir="2700000" algn="tl">
                    <a:srgbClr val="000000">
                      <a:alpha val="43137"/>
                    </a:srgbClr>
                  </a:outerShdw>
                </a:effectLst>
              </a:rPr>
              <a:t>Presentation Outline </a:t>
            </a:r>
          </a:p>
        </p:txBody>
      </p:sp>
      <p:sp>
        <p:nvSpPr>
          <p:cNvPr id="3" name="Content Placeholder 2">
            <a:extLst>
              <a:ext uri="{FF2B5EF4-FFF2-40B4-BE49-F238E27FC236}">
                <a16:creationId xmlns:a16="http://schemas.microsoft.com/office/drawing/2014/main" id="{A813785E-9659-43B0-9C58-DE6E3C55EF67}"/>
              </a:ext>
            </a:extLst>
          </p:cNvPr>
          <p:cNvSpPr>
            <a:spLocks noGrp="1"/>
          </p:cNvSpPr>
          <p:nvPr>
            <p:ph idx="1"/>
          </p:nvPr>
        </p:nvSpPr>
        <p:spPr>
          <a:xfrm>
            <a:off x="0" y="1925980"/>
            <a:ext cx="14336713" cy="6138520"/>
          </a:xfrm>
        </p:spPr>
        <p:txBody>
          <a:bodyPr>
            <a:normAutofit/>
          </a:bodyPr>
          <a:lstStyle/>
          <a:p>
            <a:pPr marL="618135" indent="-618135">
              <a:buFont typeface="+mj-lt"/>
              <a:buAutoNum type="arabicPeriod"/>
            </a:pPr>
            <a:endParaRPr lang="en-US" dirty="0"/>
          </a:p>
          <a:p>
            <a:pPr marL="618135" indent="-618135">
              <a:buFont typeface="+mj-lt"/>
              <a:buAutoNum type="arabicPeriod"/>
            </a:pPr>
            <a:r>
              <a:rPr lang="en-GB" sz="4800" dirty="0"/>
              <a:t>Overview of Competition Regimes in Africa</a:t>
            </a:r>
            <a:endParaRPr lang="en-US" sz="4800" dirty="0"/>
          </a:p>
          <a:p>
            <a:pPr marL="618135" indent="-618135">
              <a:buFont typeface="+mj-lt"/>
              <a:buAutoNum type="arabicPeriod"/>
            </a:pPr>
            <a:r>
              <a:rPr lang="en-GB" sz="4800" dirty="0"/>
              <a:t>Proliferation of competition law in Africa</a:t>
            </a:r>
          </a:p>
          <a:p>
            <a:pPr marL="618135" indent="-618135">
              <a:buFont typeface="+mj-lt"/>
              <a:buAutoNum type="arabicPeriod"/>
            </a:pPr>
            <a:r>
              <a:rPr lang="en-US" sz="4800" dirty="0"/>
              <a:t>Prioritisation of Competition Law</a:t>
            </a:r>
          </a:p>
          <a:p>
            <a:pPr marL="618135" indent="-618135">
              <a:buFont typeface="+mj-lt"/>
              <a:buAutoNum type="arabicPeriod"/>
            </a:pPr>
            <a:r>
              <a:rPr lang="en-GB" sz="4800" dirty="0"/>
              <a:t>Treatment of Competition Law in Crises</a:t>
            </a:r>
          </a:p>
          <a:p>
            <a:pPr marL="618135" indent="-618135">
              <a:buFont typeface="+mj-lt"/>
              <a:buAutoNum type="arabicPeriod"/>
            </a:pPr>
            <a:r>
              <a:rPr lang="en-US" sz="4800" dirty="0"/>
              <a:t> </a:t>
            </a:r>
            <a:r>
              <a:rPr lang="en-GB" sz="4800" dirty="0"/>
              <a:t>Practical Challenges in Building Competition Regimes</a:t>
            </a:r>
            <a:endParaRPr lang="en-US" sz="4800" dirty="0">
              <a:solidFill>
                <a:srgbClr val="FF0000"/>
              </a:solidFill>
            </a:endParaRPr>
          </a:p>
          <a:p>
            <a:pPr marL="0" indent="0">
              <a:buNone/>
            </a:pPr>
            <a:endParaRPr lang="en-GB" dirty="0"/>
          </a:p>
        </p:txBody>
      </p:sp>
      <p:sp>
        <p:nvSpPr>
          <p:cNvPr id="4" name="Date Placeholder 3">
            <a:extLst>
              <a:ext uri="{FF2B5EF4-FFF2-40B4-BE49-F238E27FC236}">
                <a16:creationId xmlns:a16="http://schemas.microsoft.com/office/drawing/2014/main" id="{FC22A3C9-D8AB-46A1-BA1B-836C4AD363ED}"/>
              </a:ext>
            </a:extLst>
          </p:cNvPr>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a:extLst>
              <a:ext uri="{FF2B5EF4-FFF2-40B4-BE49-F238E27FC236}">
                <a16:creationId xmlns:a16="http://schemas.microsoft.com/office/drawing/2014/main" id="{FDFA0D99-800E-4C8E-9CC8-017A285A6C14}"/>
              </a:ext>
            </a:extLst>
          </p:cNvPr>
          <p:cNvSpPr>
            <a:spLocks noGrp="1"/>
          </p:cNvSpPr>
          <p:nvPr>
            <p:ph type="ftr" sz="quarter" idx="11"/>
          </p:nvPr>
        </p:nvSpPr>
        <p:spPr/>
        <p:txBody>
          <a:bodyPr/>
          <a:lstStyle/>
          <a:p>
            <a:r>
              <a:rPr lang="en-US"/>
              <a:t>Competition and Consumer Protection Commission</a:t>
            </a:r>
          </a:p>
        </p:txBody>
      </p:sp>
      <p:sp>
        <p:nvSpPr>
          <p:cNvPr id="6" name="Slide Number Placeholder 5">
            <a:extLst>
              <a:ext uri="{FF2B5EF4-FFF2-40B4-BE49-F238E27FC236}">
                <a16:creationId xmlns:a16="http://schemas.microsoft.com/office/drawing/2014/main" id="{97CDB425-8216-4E49-8383-D518AD5FE114}"/>
              </a:ext>
            </a:extLst>
          </p:cNvPr>
          <p:cNvSpPr>
            <a:spLocks noGrp="1"/>
          </p:cNvSpPr>
          <p:nvPr>
            <p:ph type="sldNum" sz="quarter" idx="12"/>
          </p:nvPr>
        </p:nvSpPr>
        <p:spPr/>
        <p:txBody>
          <a:bodyPr/>
          <a:lstStyle/>
          <a:p>
            <a:fld id="{3AB4E190-67A4-45D7-9A0F-F3CDE87C54D3}" type="slidenum">
              <a:rPr lang="en-US" smtClean="0"/>
              <a:t>2</a:t>
            </a:fld>
            <a:endParaRPr lang="en-US"/>
          </a:p>
        </p:txBody>
      </p:sp>
    </p:spTree>
    <p:extLst>
      <p:ext uri="{BB962C8B-B14F-4D97-AF65-F5344CB8AC3E}">
        <p14:creationId xmlns:p14="http://schemas.microsoft.com/office/powerpoint/2010/main" val="172876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ZA" b="1" dirty="0">
                <a:effectLst>
                  <a:outerShdw blurRad="38100" dist="38100" dir="2700000" algn="tl">
                    <a:srgbClr val="000000">
                      <a:alpha val="43137"/>
                    </a:srgbClr>
                  </a:outerShdw>
                </a:effectLst>
              </a:rPr>
              <a:t>Implications Beyond National Borders</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lgn="just"/>
            <a:r>
              <a:rPr lang="en-ZA" dirty="0"/>
              <a:t>The repercussions of this shift in authority extend beyond the national regulatory landscape.</a:t>
            </a:r>
          </a:p>
          <a:p>
            <a:pPr marL="0" lvl="0" indent="0" algn="just">
              <a:buNone/>
            </a:pPr>
            <a:endParaRPr lang="en-ZA" dirty="0"/>
          </a:p>
          <a:p>
            <a:pPr lvl="0" algn="just"/>
            <a:r>
              <a:rPr lang="en-ZA" dirty="0"/>
              <a:t>It could impact Ethiopia's standing in the global marketplace for trade and investment by deterring foreign investors and trading partners.</a:t>
            </a:r>
          </a:p>
          <a:p>
            <a:pPr marL="0" lvl="0" indent="0" algn="just">
              <a:buNone/>
            </a:pPr>
            <a:endParaRPr lang="en-ZA" dirty="0"/>
          </a:p>
          <a:p>
            <a:pPr lvl="0" algn="just"/>
            <a:r>
              <a:rPr lang="en-ZA" dirty="0"/>
              <a:t>A perceived lack of autonomy and impartiality in competition enforcement could hinder the country's ability to attract investments and engage in international trade on competitive terms.</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20</a:t>
            </a:fld>
            <a:endParaRPr lang="en-US"/>
          </a:p>
        </p:txBody>
      </p:sp>
    </p:spTree>
    <p:extLst>
      <p:ext uri="{BB962C8B-B14F-4D97-AF65-F5344CB8AC3E}">
        <p14:creationId xmlns:p14="http://schemas.microsoft.com/office/powerpoint/2010/main" val="161603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ZA" b="1" dirty="0">
                <a:effectLst>
                  <a:outerShdw blurRad="38100" dist="38100" dir="2700000" algn="tl">
                    <a:srgbClr val="000000">
                      <a:alpha val="43137"/>
                    </a:srgbClr>
                  </a:outerShdw>
                </a:effectLst>
              </a:rPr>
              <a:t>The Need for Autonomy and Impartiality</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91356" y="2279650"/>
            <a:ext cx="12344400" cy="4267200"/>
          </a:xfrm>
        </p:spPr>
        <p:txBody>
          <a:bodyPr/>
          <a:lstStyle/>
          <a:p>
            <a:pPr algn="just"/>
            <a:r>
              <a:rPr lang="en-ZA" dirty="0"/>
              <a:t>To build effective competition regimes, maintaining autonomy and impartiality in competition enforcement is crucial.  </a:t>
            </a:r>
          </a:p>
          <a:p>
            <a:pPr marL="0" indent="0" algn="just">
              <a:buNone/>
            </a:pPr>
            <a:endParaRPr lang="en-ZA" dirty="0"/>
          </a:p>
          <a:p>
            <a:pPr algn="just"/>
            <a:r>
              <a:rPr lang="en-ZA" dirty="0"/>
              <a:t>These principles ensure fair competition, protect consumer interests, and enhance a country's competitiveness in the global market</a:t>
            </a:r>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21</a:t>
            </a:fld>
            <a:endParaRPr lang="en-US"/>
          </a:p>
        </p:txBody>
      </p:sp>
    </p:spTree>
    <p:extLst>
      <p:ext uri="{BB962C8B-B14F-4D97-AF65-F5344CB8AC3E}">
        <p14:creationId xmlns:p14="http://schemas.microsoft.com/office/powerpoint/2010/main" val="626385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ZA" b="1" dirty="0">
                <a:effectLst>
                  <a:outerShdw blurRad="38100" dist="38100" dir="2700000" algn="tl">
                    <a:srgbClr val="000000">
                      <a:alpha val="43137"/>
                    </a:srgbClr>
                  </a:outerShdw>
                </a:effectLst>
              </a:rPr>
              <a:t>Absence of a Competition Culture</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lvl="0" algn="just"/>
            <a:r>
              <a:rPr lang="en-ZA" dirty="0"/>
              <a:t>The absence of a competition culture in Africa is a significant challenge when it comes to establishing effective competition regimes.</a:t>
            </a:r>
          </a:p>
          <a:p>
            <a:pPr marL="0" lvl="0" indent="0" algn="just">
              <a:buNone/>
            </a:pPr>
            <a:endParaRPr lang="en-ZA" dirty="0"/>
          </a:p>
          <a:p>
            <a:pPr lvl="0" algn="just"/>
            <a:r>
              <a:rPr lang="en-ZA" dirty="0"/>
              <a:t>In many African countries, there is a historical lack of awareness and understanding of the benefits of competition in driving economic growth, innovation, and consumer welfare.</a:t>
            </a:r>
          </a:p>
          <a:p>
            <a:pPr marL="0" lvl="0" indent="0" algn="just">
              <a:buNone/>
            </a:pPr>
            <a:endParaRPr lang="en-ZA" dirty="0"/>
          </a:p>
          <a:p>
            <a:pPr lvl="0" algn="just"/>
            <a:r>
              <a:rPr lang="en-ZA" dirty="0"/>
              <a:t>This lack of a supportive culture hampers the adoption and implementation of competition laws and regulations.</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22</a:t>
            </a:fld>
            <a:endParaRPr lang="en-US"/>
          </a:p>
        </p:txBody>
      </p:sp>
    </p:spTree>
    <p:extLst>
      <p:ext uri="{BB962C8B-B14F-4D97-AF65-F5344CB8AC3E}">
        <p14:creationId xmlns:p14="http://schemas.microsoft.com/office/powerpoint/2010/main" val="3960310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17" y="537633"/>
            <a:ext cx="10219439" cy="1056217"/>
          </a:xfrm>
        </p:spPr>
        <p:txBody>
          <a:bodyPr anchor="ctr"/>
          <a:lstStyle/>
          <a:p>
            <a:pPr algn="ctr"/>
            <a:r>
              <a:rPr lang="en-ZA" b="1" dirty="0">
                <a:effectLst>
                  <a:outerShdw blurRad="38100" dist="38100" dir="2700000" algn="tl">
                    <a:srgbClr val="000000">
                      <a:alpha val="43137"/>
                    </a:srgbClr>
                  </a:outerShdw>
                </a:effectLst>
              </a:rPr>
              <a:t>The Case of Burundi</a:t>
            </a:r>
            <a:endParaRPr lang="en-ZA" dirty="0">
              <a:effectLst>
                <a:outerShdw blurRad="38100" dist="38100" dir="2700000" algn="tl">
                  <a:srgbClr val="000000">
                    <a:alpha val="43137"/>
                  </a:srgbClr>
                </a:outerShdw>
              </a:effectLst>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7037" r="7037"/>
          <a:stretch>
            <a:fillRect/>
          </a:stretch>
        </p:blipFill>
        <p:spPr>
          <a:xfrm>
            <a:off x="6863556" y="1743575"/>
            <a:ext cx="7257961" cy="5731022"/>
          </a:xfrm>
        </p:spPr>
      </p:pic>
      <p:sp>
        <p:nvSpPr>
          <p:cNvPr id="3" name="Content Placeholder 2"/>
          <p:cNvSpPr>
            <a:spLocks noGrp="1"/>
          </p:cNvSpPr>
          <p:nvPr>
            <p:ph type="body" sz="half" idx="2"/>
          </p:nvPr>
        </p:nvSpPr>
        <p:spPr>
          <a:xfrm>
            <a:off x="843757" y="2051050"/>
            <a:ext cx="5562600" cy="5423547"/>
          </a:xfrm>
        </p:spPr>
        <p:txBody>
          <a:bodyPr>
            <a:normAutofit/>
          </a:bodyPr>
          <a:lstStyle/>
          <a:p>
            <a:pPr marL="342900" lvl="0" indent="-342900" algn="just">
              <a:buFont typeface="Arial" panose="020B0604020202020204" pitchFamily="34" charset="0"/>
              <a:buChar char="•"/>
            </a:pPr>
            <a:r>
              <a:rPr lang="en-ZA" sz="2400" dirty="0"/>
              <a:t>In Burundi, competition law came into effect in March 2010, but no ministerial orders have been issued to support its application.</a:t>
            </a:r>
          </a:p>
          <a:p>
            <a:pPr marL="342900" lvl="0" indent="-342900" algn="just">
              <a:buFont typeface="Arial" panose="020B0604020202020204" pitchFamily="34" charset="0"/>
              <a:buChar char="•"/>
            </a:pPr>
            <a:r>
              <a:rPr lang="en-ZA" sz="2400" dirty="0"/>
              <a:t>A draft decree related to the establishment of the competition regulator has been pending Presidential assent since April 2017.</a:t>
            </a:r>
          </a:p>
          <a:p>
            <a:pPr marL="342900" lvl="0" indent="-342900" algn="just">
              <a:buFont typeface="Arial" panose="020B0604020202020204" pitchFamily="34" charset="0"/>
              <a:buChar char="•"/>
            </a:pPr>
            <a:r>
              <a:rPr lang="en-ZA" sz="2400" dirty="0"/>
              <a:t>Efforts have been made to expedite the process, including capacity building and technical assistance by the East African Community Competition Authority (EACA) Registrar.</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23</a:t>
            </a:fld>
            <a:endParaRPr lang="en-US"/>
          </a:p>
        </p:txBody>
      </p:sp>
    </p:spTree>
    <p:extLst>
      <p:ext uri="{BB962C8B-B14F-4D97-AF65-F5344CB8AC3E}">
        <p14:creationId xmlns:p14="http://schemas.microsoft.com/office/powerpoint/2010/main" val="1362596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ZA" b="1" dirty="0">
                <a:effectLst>
                  <a:outerShdw blurRad="38100" dist="38100" dir="2700000" algn="tl">
                    <a:srgbClr val="000000">
                      <a:alpha val="43137"/>
                    </a:srgbClr>
                  </a:outerShdw>
                </a:effectLst>
              </a:rPr>
              <a:t>Technical Assistance and Capacity Building</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algn="just"/>
            <a:endParaRPr lang="en-ZA" sz="3600"/>
          </a:p>
          <a:p>
            <a:pPr algn="just"/>
            <a:r>
              <a:rPr lang="en-ZA" sz="3600"/>
              <a:t>Efforts </a:t>
            </a:r>
            <a:r>
              <a:rPr lang="en-ZA" sz="3600" dirty="0"/>
              <a:t>have been made to expedite the process, including capacity building and technical assistance by the East African Community Competition Authority (EACA) </a:t>
            </a:r>
            <a:r>
              <a:rPr lang="en-ZA" sz="3600"/>
              <a:t>Registrar.</a:t>
            </a:r>
          </a:p>
          <a:p>
            <a:pPr algn="just"/>
            <a:endParaRPr lang="en-ZA" dirty="0"/>
          </a:p>
          <a:p>
            <a:pPr lvl="0" algn="just"/>
            <a:r>
              <a:rPr lang="en-ZA" dirty="0"/>
              <a:t>The COMESA Competition Commission (CCC) has actively provided technical assistance and capacity enhancement in competition law matters to Burundi.</a:t>
            </a:r>
          </a:p>
          <a:p>
            <a:pPr marL="0" lvl="0" indent="0" algn="just">
              <a:buNone/>
            </a:pPr>
            <a:endParaRPr lang="en-ZA" dirty="0"/>
          </a:p>
          <a:p>
            <a:pPr lvl="0" algn="just"/>
            <a:r>
              <a:rPr lang="en-ZA" dirty="0"/>
              <a:t>This assistance has extended to various sectors, including government officials, the judiciary, and business reporters.</a:t>
            </a:r>
          </a:p>
          <a:p>
            <a:pPr marL="0" lvl="0" indent="0" algn="just">
              <a:buNone/>
            </a:pPr>
            <a:endParaRPr lang="en-ZA" dirty="0"/>
          </a:p>
          <a:p>
            <a:pPr lvl="0" algn="just"/>
            <a:r>
              <a:rPr lang="en-ZA" dirty="0"/>
              <a:t>Training sessions and awareness-raising meetings have been organized to foster understanding and consciousness regarding competition and consumer protection laws.</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24</a:t>
            </a:fld>
            <a:endParaRPr lang="en-US"/>
          </a:p>
        </p:txBody>
      </p:sp>
    </p:spTree>
    <p:extLst>
      <p:ext uri="{BB962C8B-B14F-4D97-AF65-F5344CB8AC3E}">
        <p14:creationId xmlns:p14="http://schemas.microsoft.com/office/powerpoint/2010/main" val="24727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756" y="157779"/>
            <a:ext cx="11658600" cy="1373656"/>
          </a:xfrm>
        </p:spPr>
        <p:txBody>
          <a:bodyPr/>
          <a:lstStyle/>
          <a:p>
            <a:pPr algn="ctr"/>
            <a:r>
              <a:rPr lang="en-GB" b="1" dirty="0">
                <a:effectLst>
                  <a:outerShdw blurRad="38100" dist="38100" dir="2700000" algn="tl">
                    <a:srgbClr val="000000">
                      <a:alpha val="43137"/>
                    </a:srgbClr>
                  </a:outerShdw>
                </a:effectLst>
              </a:rPr>
              <a:t>Conclusion</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156" y="1925980"/>
            <a:ext cx="12801600" cy="5586203"/>
          </a:xfrm>
        </p:spPr>
        <p:txBody>
          <a:bodyPr>
            <a:normAutofit/>
          </a:bodyPr>
          <a:lstStyle/>
          <a:p>
            <a:pPr algn="just"/>
            <a:r>
              <a:rPr lang="en-GB" dirty="0"/>
              <a:t>The establishment of competition authorities in Africa is vital for promoting fair competition and economic growth.</a:t>
            </a:r>
          </a:p>
          <a:p>
            <a:pPr marL="0" indent="0" algn="just">
              <a:buNone/>
            </a:pPr>
            <a:endParaRPr lang="en-GB" dirty="0"/>
          </a:p>
          <a:p>
            <a:pPr algn="just"/>
            <a:r>
              <a:rPr lang="en-GB" dirty="0"/>
              <a:t>Balancing competition law development with other socio-economic challenges is essential.</a:t>
            </a:r>
          </a:p>
          <a:p>
            <a:pPr marL="0" indent="0" algn="just">
              <a:buNone/>
            </a:pPr>
            <a:endParaRPr lang="en-GB" dirty="0"/>
          </a:p>
          <a:p>
            <a:pPr algn="just"/>
            <a:r>
              <a:rPr lang="en-GB" dirty="0"/>
              <a:t>Addressing challenges like political resistance, competition culture, and resource constraints is crucial for building effective competition regimes</a:t>
            </a:r>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25</a:t>
            </a:fld>
            <a:endParaRPr lang="en-US"/>
          </a:p>
        </p:txBody>
      </p:sp>
    </p:spTree>
    <p:extLst>
      <p:ext uri="{BB962C8B-B14F-4D97-AF65-F5344CB8AC3E}">
        <p14:creationId xmlns:p14="http://schemas.microsoft.com/office/powerpoint/2010/main" val="789428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756" y="429360"/>
            <a:ext cx="12126308" cy="554890"/>
          </a:xfrm>
        </p:spPr>
        <p:txBody>
          <a:bodyPr>
            <a:normAutofit fontScale="90000"/>
          </a:bodyPr>
          <a:lstStyle/>
          <a:p>
            <a:pPr algn="ctr"/>
            <a:r>
              <a:rPr lang="en-GB" b="1" dirty="0">
                <a:effectLst>
                  <a:outerShdw blurRad="38100" dist="38100" dir="2700000" algn="tl">
                    <a:srgbClr val="000000">
                      <a:alpha val="43137"/>
                    </a:srgbClr>
                  </a:outerShdw>
                </a:effectLst>
              </a:rPr>
              <a:t>Recommendations</a:t>
            </a:r>
            <a:endParaRPr lang="en-ZA"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28980795-2AB5-4E0C-8BC8-A99479E9A39B}"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F124B62A-E264-4742-8559-7C7B899551EC}" type="slidenum">
              <a:rPr lang="en-US" smtClean="0"/>
              <a:t>26</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69081260"/>
              </p:ext>
            </p:extLst>
          </p:nvPr>
        </p:nvGraphicFramePr>
        <p:xfrm>
          <a:off x="386556" y="1326032"/>
          <a:ext cx="13487399" cy="6440018"/>
        </p:xfrm>
        <a:graphic>
          <a:graphicData uri="http://schemas.openxmlformats.org/drawingml/2006/table">
            <a:tbl>
              <a:tblPr firstRow="1" firstCol="1" bandRow="1"/>
              <a:tblGrid>
                <a:gridCol w="3483641">
                  <a:extLst>
                    <a:ext uri="{9D8B030D-6E8A-4147-A177-3AD203B41FA5}">
                      <a16:colId xmlns:a16="http://schemas.microsoft.com/office/drawing/2014/main" val="1847002203"/>
                    </a:ext>
                  </a:extLst>
                </a:gridCol>
                <a:gridCol w="5467086">
                  <a:extLst>
                    <a:ext uri="{9D8B030D-6E8A-4147-A177-3AD203B41FA5}">
                      <a16:colId xmlns:a16="http://schemas.microsoft.com/office/drawing/2014/main" val="4278486666"/>
                    </a:ext>
                  </a:extLst>
                </a:gridCol>
                <a:gridCol w="4536672">
                  <a:extLst>
                    <a:ext uri="{9D8B030D-6E8A-4147-A177-3AD203B41FA5}">
                      <a16:colId xmlns:a16="http://schemas.microsoft.com/office/drawing/2014/main" val="1418625155"/>
                    </a:ext>
                  </a:extLst>
                </a:gridCol>
              </a:tblGrid>
              <a:tr h="277537">
                <a:tc>
                  <a:txBody>
                    <a:bodyPr/>
                    <a:lstStyle/>
                    <a:p>
                      <a:pPr marL="457200" algn="just">
                        <a:lnSpc>
                          <a:spcPct val="107000"/>
                        </a:lnSpc>
                        <a:spcAft>
                          <a:spcPts val="0"/>
                        </a:spcAft>
                      </a:pPr>
                      <a:r>
                        <a:rPr lang="en-US" sz="1400" b="1" dirty="0">
                          <a:effectLst/>
                          <a:latin typeface="+mn-lt"/>
                          <a:ea typeface="Bookman Old Style" panose="02050604050505020204" pitchFamily="18" charset="0"/>
                          <a:cs typeface="Bookman Old Style" panose="02050604050505020204" pitchFamily="18" charset="0"/>
                        </a:rPr>
                        <a:t>Recommendation </a:t>
                      </a:r>
                      <a:endParaRPr lang="en-ZA" sz="1400" dirty="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Aft>
                          <a:spcPts val="0"/>
                        </a:spcAft>
                      </a:pPr>
                      <a:r>
                        <a:rPr lang="en-US" sz="1400" b="1">
                          <a:effectLst/>
                          <a:latin typeface="+mn-lt"/>
                          <a:ea typeface="Bookman Old Style" panose="02050604050505020204" pitchFamily="18" charset="0"/>
                          <a:cs typeface="Bookman Old Style" panose="02050604050505020204" pitchFamily="18" charset="0"/>
                        </a:rPr>
                        <a:t>Challenges Faced </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Aft>
                          <a:spcPts val="0"/>
                        </a:spcAft>
                      </a:pPr>
                      <a:r>
                        <a:rPr lang="en-US" sz="1400" b="1">
                          <a:effectLst/>
                          <a:latin typeface="+mn-lt"/>
                          <a:ea typeface="Bookman Old Style" panose="02050604050505020204" pitchFamily="18" charset="0"/>
                          <a:cs typeface="Bookman Old Style" panose="02050604050505020204" pitchFamily="18" charset="0"/>
                        </a:rPr>
                        <a:t>Expected outcome</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152522"/>
                  </a:ext>
                </a:extLst>
              </a:tr>
              <a:tr h="1036525">
                <a:tc>
                  <a:txBody>
                    <a:bodyPr/>
                    <a:lstStyle/>
                    <a:p>
                      <a:pPr marL="457200" algn="just">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Strengthen the political will</a:t>
                      </a:r>
                      <a:endParaRPr lang="en-ZA" sz="1400" dirty="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There is lack of recognition of the importance of competition development and active support for the establishment and functioning of competition authorities.</a:t>
                      </a:r>
                      <a:endParaRPr lang="en-ZA" sz="1400">
                        <a:effectLst/>
                        <a:latin typeface="+mn-lt"/>
                        <a:ea typeface="Calibri" panose="020F0502020204030204" pitchFamily="34" charset="0"/>
                        <a:cs typeface="Times New Roman" panose="02020603050405020304" pitchFamily="18" charset="0"/>
                      </a:endParaRPr>
                    </a:p>
                    <a:p>
                      <a:pPr marL="457200"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 </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-Enhanced commitment to enforcing competition laws</a:t>
                      </a:r>
                      <a:endParaRPr lang="en-ZA"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-Reduced influence of vested interests on regulations</a:t>
                      </a:r>
                      <a:endParaRPr lang="en-ZA"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-Increased credibility of regulatory bodies</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720535"/>
                  </a:ext>
                </a:extLst>
              </a:tr>
              <a:tr h="832611">
                <a:tc>
                  <a:txBody>
                    <a:bodyPr/>
                    <a:lstStyle/>
                    <a:p>
                      <a:pPr marL="457200"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Allocate sufficient resources</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Inadequate budgetary allocations and high turnover in African competition agencies.</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Enhanced effectiveness in enforcing competition laws and human resource retention.</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778011"/>
                  </a:ext>
                </a:extLst>
              </a:tr>
              <a:tr h="1110148">
                <a:tc>
                  <a:txBody>
                    <a:bodyPr/>
                    <a:lstStyle/>
                    <a:p>
                      <a:pPr marL="457200"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Promote competition culture</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There is lack of awareness and promotion of competition culture among businesses, consumers, and policymakers to foster a competitive market environment and discourage anti-competitive behaviors.</a:t>
                      </a:r>
                      <a:endParaRPr lang="en-ZA" sz="1400" dirty="0">
                        <a:effectLst/>
                        <a:latin typeface="+mn-lt"/>
                        <a:ea typeface="Calibri" panose="020F0502020204030204" pitchFamily="34" charset="0"/>
                        <a:cs typeface="Times New Roman" panose="02020603050405020304" pitchFamily="18" charset="0"/>
                      </a:endParaRPr>
                    </a:p>
                    <a:p>
                      <a:pPr marL="457200" algn="just">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-Increased innovation and product quality</a:t>
                      </a:r>
                      <a:endParaRPr lang="en-ZA"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-Diversified product choices for consumers</a:t>
                      </a:r>
                      <a:endParaRPr lang="en-ZA"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-Encouragement of entrepreneurial activities</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089396"/>
                  </a:ext>
                </a:extLst>
              </a:tr>
              <a:tr h="2073049">
                <a:tc>
                  <a:txBody>
                    <a:bodyPr/>
                    <a:lstStyle/>
                    <a:p>
                      <a:pPr marL="457200"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Adopt Domestic Competition Laws</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Thirteen countries do not have domestic competition laws.  These countries should consider enacting comprehensive competition legislation to protect their markets, consumers, and businesses from anticompetitive practices.</a:t>
                      </a:r>
                      <a:endParaRPr lang="en-ZA"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 </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-Prevention of monopolistic behavior</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 Lower barriers to entry for new businesses</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 Economic growth and market development</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-Increased cooperation between RCR and NCA</a:t>
                      </a:r>
                      <a:r>
                        <a:rPr lang="en-US" sz="1400" dirty="0">
                          <a:solidFill>
                            <a:srgbClr val="000000"/>
                          </a:solidFill>
                          <a:effectLst/>
                          <a:latin typeface="+mn-lt"/>
                          <a:ea typeface="Calibri" panose="020F0502020204030204" pitchFamily="34" charset="0"/>
                          <a:cs typeface="Times New Roman" panose="02020603050405020304" pitchFamily="18" charset="0"/>
                        </a:rPr>
                        <a:t> </a:t>
                      </a:r>
                      <a:r>
                        <a:rPr lang="en-US" sz="1400" dirty="0">
                          <a:effectLst/>
                          <a:latin typeface="+mn-lt"/>
                          <a:ea typeface="Bookman Old Style" panose="02050604050505020204" pitchFamily="18" charset="0"/>
                          <a:cs typeface="Bookman Old Style" panose="02050604050505020204" pitchFamily="18" charset="0"/>
                        </a:rPr>
                        <a:t>for effective enforcement of competition laws</a:t>
                      </a:r>
                      <a:endParaRPr lang="en-ZA" sz="1400" dirty="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933601"/>
                  </a:ext>
                </a:extLst>
              </a:tr>
              <a:tr h="1110148">
                <a:tc>
                  <a:txBody>
                    <a:bodyPr/>
                    <a:lstStyle/>
                    <a:p>
                      <a:pPr marL="457200"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Capacity Building and Expertise</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a:effectLst/>
                          <a:latin typeface="+mn-lt"/>
                          <a:ea typeface="Bookman Old Style" panose="02050604050505020204" pitchFamily="18" charset="0"/>
                          <a:cs typeface="Bookman Old Style" panose="02050604050505020204" pitchFamily="18" charset="0"/>
                        </a:rPr>
                        <a:t>There is need to building and maintaining competent competition authorities and this requires sustained efforts in capacity building and specialized expertise</a:t>
                      </a:r>
                      <a:endParaRPr lang="en-ZA" sz="140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-Skilled workforce for implementing competition laws</a:t>
                      </a:r>
                      <a:endParaRPr lang="en-ZA" sz="14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-Improved credibility and efficiency of regulatory bodies</a:t>
                      </a:r>
                      <a:endParaRPr lang="en-ZA" sz="14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mn-lt"/>
                          <a:ea typeface="Bookman Old Style" panose="02050604050505020204" pitchFamily="18" charset="0"/>
                          <a:cs typeface="Bookman Old Style" panose="02050604050505020204" pitchFamily="18" charset="0"/>
                        </a:rPr>
                        <a:t>-Better decision-making based on expert analysis</a:t>
                      </a:r>
                      <a:endParaRPr lang="en-ZA" sz="1400" dirty="0">
                        <a:effectLst/>
                        <a:latin typeface="+mn-lt"/>
                        <a:ea typeface="Calibri" panose="020F0502020204030204" pitchFamily="34" charset="0"/>
                        <a:cs typeface="Times New Roman" panose="02020603050405020304" pitchFamily="18" charset="0"/>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493211"/>
                  </a:ext>
                </a:extLst>
              </a:tr>
            </a:tbl>
          </a:graphicData>
        </a:graphic>
      </p:graphicFrame>
    </p:spTree>
    <p:extLst>
      <p:ext uri="{BB962C8B-B14F-4D97-AF65-F5344CB8AC3E}">
        <p14:creationId xmlns:p14="http://schemas.microsoft.com/office/powerpoint/2010/main" val="423546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345D"/>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934EA-E178-D1F5-3E88-D39A5A050562}"/>
              </a:ext>
            </a:extLst>
          </p:cNvPr>
          <p:cNvSpPr>
            <a:spLocks noGrp="1"/>
          </p:cNvSpPr>
          <p:nvPr>
            <p:ph idx="1"/>
          </p:nvPr>
        </p:nvSpPr>
        <p:spPr>
          <a:xfrm>
            <a:off x="4146316" y="3033683"/>
            <a:ext cx="6044088" cy="1997143"/>
          </a:xfrm>
        </p:spPr>
        <p:txBody>
          <a:bodyPr>
            <a:normAutofit/>
          </a:bodyPr>
          <a:lstStyle/>
          <a:p>
            <a:pPr marL="0" indent="0">
              <a:buNone/>
            </a:pPr>
            <a:r>
              <a:rPr lang="en-US" sz="9614" dirty="0">
                <a:solidFill>
                  <a:schemeClr val="bg1"/>
                </a:solidFill>
              </a:rPr>
              <a:t>The End!</a:t>
            </a:r>
          </a:p>
        </p:txBody>
      </p:sp>
      <p:sp>
        <p:nvSpPr>
          <p:cNvPr id="4" name="Date Placeholder 3">
            <a:extLst>
              <a:ext uri="{FF2B5EF4-FFF2-40B4-BE49-F238E27FC236}">
                <a16:creationId xmlns:a16="http://schemas.microsoft.com/office/drawing/2014/main" id="{9A958074-896C-C1EC-AAA7-FA80794A6C36}"/>
              </a:ext>
            </a:extLst>
          </p:cNvPr>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a:extLst>
              <a:ext uri="{FF2B5EF4-FFF2-40B4-BE49-F238E27FC236}">
                <a16:creationId xmlns:a16="http://schemas.microsoft.com/office/drawing/2014/main" id="{F260168A-4CF5-52BB-80A3-CDD8BB683D2B}"/>
              </a:ext>
            </a:extLst>
          </p:cNvPr>
          <p:cNvSpPr>
            <a:spLocks noGrp="1"/>
          </p:cNvSpPr>
          <p:nvPr>
            <p:ph type="ftr" sz="quarter" idx="11"/>
          </p:nvPr>
        </p:nvSpPr>
        <p:spPr/>
        <p:txBody>
          <a:bodyPr/>
          <a:lstStyle/>
          <a:p>
            <a:r>
              <a:rPr lang="en-US"/>
              <a:t>Competition and Consumer Protection Commission</a:t>
            </a:r>
          </a:p>
        </p:txBody>
      </p:sp>
      <p:sp>
        <p:nvSpPr>
          <p:cNvPr id="6" name="Slide Number Placeholder 5">
            <a:extLst>
              <a:ext uri="{FF2B5EF4-FFF2-40B4-BE49-F238E27FC236}">
                <a16:creationId xmlns:a16="http://schemas.microsoft.com/office/drawing/2014/main" id="{46CCB637-E808-5E94-144B-4F332EF69D1C}"/>
              </a:ext>
            </a:extLst>
          </p:cNvPr>
          <p:cNvSpPr>
            <a:spLocks noGrp="1"/>
          </p:cNvSpPr>
          <p:nvPr>
            <p:ph type="sldNum" sz="quarter" idx="12"/>
          </p:nvPr>
        </p:nvSpPr>
        <p:spPr/>
        <p:txBody>
          <a:bodyPr/>
          <a:lstStyle/>
          <a:p>
            <a:fld id="{3AB4E190-67A4-45D7-9A0F-F3CDE87C54D3}" type="slidenum">
              <a:rPr lang="en-US" smtClean="0"/>
              <a:t>27</a:t>
            </a:fld>
            <a:endParaRPr lang="en-US"/>
          </a:p>
        </p:txBody>
      </p:sp>
    </p:spTree>
    <p:extLst>
      <p:ext uri="{BB962C8B-B14F-4D97-AF65-F5344CB8AC3E}">
        <p14:creationId xmlns:p14="http://schemas.microsoft.com/office/powerpoint/2010/main" val="75594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56" y="222250"/>
            <a:ext cx="12344400" cy="1055390"/>
          </a:xfrm>
        </p:spPr>
        <p:txBody>
          <a:bodyPr anchor="t">
            <a:normAutofit/>
          </a:bodyPr>
          <a:lstStyle/>
          <a:p>
            <a:pPr algn="ctr"/>
            <a:r>
              <a:rPr lang="en-GB" b="1" dirty="0"/>
              <a:t>Overview of Competition Regimes in Africa</a:t>
            </a:r>
            <a:endParaRPr lang="en-ZA" dirty="0"/>
          </a:p>
        </p:txBody>
      </p:sp>
      <p:sp>
        <p:nvSpPr>
          <p:cNvPr id="3" name="Content Placeholder 2"/>
          <p:cNvSpPr>
            <a:spLocks noGrp="1"/>
          </p:cNvSpPr>
          <p:nvPr>
            <p:ph idx="1"/>
          </p:nvPr>
        </p:nvSpPr>
        <p:spPr>
          <a:xfrm>
            <a:off x="0" y="1277640"/>
            <a:ext cx="13806367" cy="6626317"/>
          </a:xfrm>
        </p:spPr>
        <p:txBody>
          <a:bodyPr>
            <a:noAutofit/>
          </a:bodyPr>
          <a:lstStyle/>
          <a:p>
            <a:pPr lvl="0" algn="just">
              <a:lnSpc>
                <a:spcPct val="150000"/>
              </a:lnSpc>
            </a:pPr>
            <a:r>
              <a:rPr lang="en-ZA" sz="2822" dirty="0"/>
              <a:t>African countries historically operated under state-controlled economies characterized by monopolies, protectionism, and limited competition.</a:t>
            </a:r>
          </a:p>
          <a:p>
            <a:pPr lvl="0" algn="just">
              <a:lnSpc>
                <a:spcPct val="150000"/>
              </a:lnSpc>
            </a:pPr>
            <a:r>
              <a:rPr lang="en-ZA" sz="2822" dirty="0"/>
              <a:t>These economic systems inhibited private sector growth, stifled innovation, and resulted in inefficiencies.</a:t>
            </a:r>
          </a:p>
          <a:p>
            <a:pPr lvl="0" algn="just">
              <a:lnSpc>
                <a:spcPct val="150000"/>
              </a:lnSpc>
            </a:pPr>
            <a:r>
              <a:rPr lang="en-GB" sz="2822" dirty="0"/>
              <a:t> </a:t>
            </a:r>
            <a:r>
              <a:rPr lang="en-ZA" sz="2822" dirty="0"/>
              <a:t>In the 1980s and 1990s, global economic trends shifted towards economic liberalization and market-oriented reforms.</a:t>
            </a:r>
          </a:p>
          <a:p>
            <a:pPr lvl="0" algn="just">
              <a:lnSpc>
                <a:spcPct val="150000"/>
              </a:lnSpc>
            </a:pPr>
            <a:r>
              <a:rPr lang="en-ZA" sz="2822" dirty="0"/>
              <a:t>These reforms, influenced by international organizations like the World Bank and the IMF, aimed to dismantle state monopolies, remove trade barriers, and open economies to foreign investment.</a:t>
            </a:r>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dirty="0"/>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3</a:t>
            </a:fld>
            <a:endParaRPr lang="en-US"/>
          </a:p>
        </p:txBody>
      </p:sp>
    </p:spTree>
    <p:extLst>
      <p:ext uri="{BB962C8B-B14F-4D97-AF65-F5344CB8AC3E}">
        <p14:creationId xmlns:p14="http://schemas.microsoft.com/office/powerpoint/2010/main" val="235052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833" y="417521"/>
            <a:ext cx="9615594" cy="1364064"/>
          </a:xfrm>
        </p:spPr>
        <p:txBody>
          <a:bodyPr anchor="ctr">
            <a:noAutofit/>
          </a:bodyPr>
          <a:lstStyle/>
          <a:p>
            <a:pPr algn="ctr"/>
            <a:r>
              <a:rPr lang="en-GB" sz="5221" b="1" dirty="0">
                <a:effectLst>
                  <a:outerShdw blurRad="38100" dist="38100" dir="2700000" algn="tl">
                    <a:srgbClr val="000000">
                      <a:alpha val="43137"/>
                    </a:srgbClr>
                  </a:outerShdw>
                </a:effectLst>
              </a:rPr>
              <a:t>Proliferation of competition law in Africa</a:t>
            </a:r>
            <a:endParaRPr lang="en-ZA" sz="5221" b="1" dirty="0">
              <a:effectLst>
                <a:outerShdw blurRad="38100" dist="38100" dir="2700000" algn="tl">
                  <a:srgbClr val="000000">
                    <a:alpha val="43137"/>
                  </a:srgbClr>
                </a:outerShdw>
              </a:effectLs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7956" y="2203450"/>
            <a:ext cx="6209281" cy="5029200"/>
          </a:xfrm>
        </p:spPr>
      </p:pic>
      <p:sp>
        <p:nvSpPr>
          <p:cNvPr id="3" name="Text Placeholder 2"/>
          <p:cNvSpPr>
            <a:spLocks noGrp="1"/>
          </p:cNvSpPr>
          <p:nvPr>
            <p:ph type="body" sz="half" idx="2"/>
          </p:nvPr>
        </p:nvSpPr>
        <p:spPr>
          <a:xfrm>
            <a:off x="296190" y="1781587"/>
            <a:ext cx="6795966" cy="6157703"/>
          </a:xfrm>
        </p:spPr>
        <p:txBody>
          <a:bodyPr>
            <a:noAutofit/>
          </a:bodyPr>
          <a:lstStyle/>
          <a:p>
            <a:pPr algn="just"/>
            <a:r>
              <a:rPr lang="en-GB" sz="2800" dirty="0">
                <a:latin typeface="Constantia" panose="02030602050306030303" pitchFamily="18" charset="0"/>
              </a:rPr>
              <a:t>Out of 54 African countries:</a:t>
            </a:r>
          </a:p>
          <a:p>
            <a:pPr marL="339071" indent="-339071" algn="just">
              <a:buFont typeface="Arial" panose="020B0604020202020204" pitchFamily="34" charset="0"/>
              <a:buChar char="•"/>
            </a:pPr>
            <a:r>
              <a:rPr lang="en-GB" sz="2800" dirty="0">
                <a:solidFill>
                  <a:srgbClr val="FF0000"/>
                </a:solidFill>
                <a:latin typeface="Constantia" panose="02030602050306030303" pitchFamily="18" charset="0"/>
              </a:rPr>
              <a:t>41 have </a:t>
            </a:r>
            <a:r>
              <a:rPr lang="en-GB" sz="2800" dirty="0">
                <a:latin typeface="Constantia" panose="02030602050306030303" pitchFamily="18" charset="0"/>
              </a:rPr>
              <a:t>implemented comprehensive competition laws.</a:t>
            </a:r>
          </a:p>
          <a:p>
            <a:pPr marL="339071" indent="-339071" algn="just">
              <a:buFont typeface="Arial" panose="020B0604020202020204" pitchFamily="34" charset="0"/>
              <a:buChar char="•"/>
            </a:pPr>
            <a:r>
              <a:rPr lang="en-US" sz="2800" dirty="0">
                <a:solidFill>
                  <a:srgbClr val="FF0000"/>
                </a:solidFill>
                <a:latin typeface="Constantia" panose="02030602050306030303" pitchFamily="18" charset="0"/>
              </a:rPr>
              <a:t>9 out of 41 </a:t>
            </a:r>
            <a:r>
              <a:rPr lang="en-US" sz="2800" dirty="0">
                <a:latin typeface="Constantia" panose="02030602050306030303" pitchFamily="18" charset="0"/>
              </a:rPr>
              <a:t>have yet to establish an operational competition agency</a:t>
            </a:r>
            <a:r>
              <a:rPr lang="en-GB" sz="2800" dirty="0">
                <a:latin typeface="Constantia" panose="02030602050306030303" pitchFamily="18" charset="0"/>
              </a:rPr>
              <a:t> </a:t>
            </a:r>
            <a:r>
              <a:rPr lang="en-US" sz="2800" dirty="0">
                <a:latin typeface="Constantia" panose="02030602050306030303" pitchFamily="18" charset="0"/>
              </a:rPr>
              <a:t>namely Benin, Burundi, Comoros, Cabo Verde, Libya, Mauritania, Uganda, Mozambique, and Niger. </a:t>
            </a:r>
          </a:p>
          <a:p>
            <a:pPr marL="339071" indent="-339071" algn="just">
              <a:buFont typeface="Arial" panose="020B0604020202020204" pitchFamily="34" charset="0"/>
              <a:buChar char="•"/>
            </a:pPr>
            <a:r>
              <a:rPr lang="en-GB" sz="2800" dirty="0">
                <a:solidFill>
                  <a:srgbClr val="FF0000"/>
                </a:solidFill>
                <a:latin typeface="Constantia" panose="02030602050306030303" pitchFamily="18" charset="0"/>
              </a:rPr>
              <a:t>13 out of 54 </a:t>
            </a:r>
            <a:r>
              <a:rPr lang="en-GB" sz="2800" dirty="0">
                <a:latin typeface="Constantia" panose="02030602050306030303" pitchFamily="18" charset="0"/>
              </a:rPr>
              <a:t>have no national competition regime are governed by regional competition regimes.</a:t>
            </a:r>
          </a:p>
          <a:p>
            <a:pPr marL="343410" indent="-343410" algn="just">
              <a:buFont typeface="Arial" panose="020B0604020202020204" pitchFamily="34" charset="0"/>
              <a:buChar char="•"/>
            </a:pPr>
            <a:r>
              <a:rPr lang="en-GB" sz="2800" dirty="0">
                <a:solidFill>
                  <a:srgbClr val="FF0000"/>
                </a:solidFill>
                <a:latin typeface="Constantia" panose="02030602050306030303" pitchFamily="18" charset="0"/>
              </a:rPr>
              <a:t>2 lack both </a:t>
            </a:r>
            <a:r>
              <a:rPr lang="en-GB" sz="2800" dirty="0">
                <a:latin typeface="Constantia" panose="02030602050306030303" pitchFamily="18" charset="0"/>
              </a:rPr>
              <a:t>national competition laws and coverage under regional competition regimes.</a:t>
            </a:r>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4</a:t>
            </a:fld>
            <a:endParaRPr lang="en-US"/>
          </a:p>
        </p:txBody>
      </p:sp>
    </p:spTree>
    <p:extLst>
      <p:ext uri="{BB962C8B-B14F-4D97-AF65-F5344CB8AC3E}">
        <p14:creationId xmlns:p14="http://schemas.microsoft.com/office/powerpoint/2010/main" val="9467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956" y="222250"/>
            <a:ext cx="11049000" cy="1219200"/>
          </a:xfrm>
        </p:spPr>
        <p:txBody>
          <a:bodyPr anchor="b">
            <a:normAutofit fontScale="90000"/>
          </a:bodyPr>
          <a:lstStyle/>
          <a:p>
            <a:pPr algn="ctr"/>
            <a:br>
              <a:rPr lang="en-ZA" b="1" dirty="0">
                <a:effectLst>
                  <a:outerShdw blurRad="38100" dist="38100" dir="2700000" algn="tl">
                    <a:srgbClr val="000000">
                      <a:alpha val="43137"/>
                    </a:srgbClr>
                  </a:outerShdw>
                </a:effectLst>
              </a:rPr>
            </a:br>
            <a:r>
              <a:rPr lang="en-ZA" b="1" dirty="0">
                <a:effectLst>
                  <a:outerShdw blurRad="38100" dist="38100" dir="2700000" algn="tl">
                    <a:srgbClr val="000000">
                      <a:alpha val="43137"/>
                    </a:srgbClr>
                  </a:outerShdw>
                </a:effectLst>
              </a:rPr>
              <a:t>Prioritisation of Competition Law</a:t>
            </a:r>
          </a:p>
        </p:txBody>
      </p:sp>
      <p:sp>
        <p:nvSpPr>
          <p:cNvPr id="3" name="Content Placeholder 2"/>
          <p:cNvSpPr>
            <a:spLocks noGrp="1"/>
          </p:cNvSpPr>
          <p:nvPr>
            <p:ph idx="1"/>
          </p:nvPr>
        </p:nvSpPr>
        <p:spPr>
          <a:xfrm>
            <a:off x="691356" y="1974850"/>
            <a:ext cx="13182601" cy="5485376"/>
          </a:xfrm>
        </p:spPr>
        <p:txBody>
          <a:bodyPr>
            <a:normAutofit/>
          </a:bodyPr>
          <a:lstStyle/>
          <a:p>
            <a:pPr lvl="0" algn="just"/>
            <a:r>
              <a:rPr lang="en-ZA" dirty="0"/>
              <a:t>Despite the importance of competition law and policy, they may sometimes take a secondary role compared to broader development goals in certain African countries.</a:t>
            </a:r>
          </a:p>
          <a:p>
            <a:pPr lvl="0"/>
            <a:r>
              <a:rPr lang="en-ZA" dirty="0"/>
              <a:t>The prioritization of competition development can be influenced by various factors, including:</a:t>
            </a:r>
            <a:endParaRPr lang="en-ZA" sz="2884" dirty="0"/>
          </a:p>
          <a:p>
            <a:pPr lvl="1"/>
            <a:r>
              <a:rPr lang="en-ZA" b="1" dirty="0">
                <a:solidFill>
                  <a:srgbClr val="FF0000"/>
                </a:solidFill>
              </a:rPr>
              <a:t>Political Will:</a:t>
            </a:r>
            <a:r>
              <a:rPr lang="en-ZA" dirty="0">
                <a:solidFill>
                  <a:srgbClr val="FF0000"/>
                </a:solidFill>
              </a:rPr>
              <a:t> </a:t>
            </a:r>
            <a:r>
              <a:rPr lang="en-ZA" dirty="0"/>
              <a:t>In some instances, governments may be unwilling to introduce competition laws due to concerns that they could be detrimental to entrenched interests.</a:t>
            </a:r>
            <a:endParaRPr lang="en-ZA" sz="2404" dirty="0"/>
          </a:p>
          <a:p>
            <a:pPr lvl="1"/>
            <a:r>
              <a:rPr lang="en-ZA" b="1" dirty="0">
                <a:solidFill>
                  <a:srgbClr val="FF0000"/>
                </a:solidFill>
              </a:rPr>
              <a:t>Economic Considerations</a:t>
            </a:r>
            <a:r>
              <a:rPr lang="en-ZA" b="1" dirty="0"/>
              <a:t>:</a:t>
            </a:r>
            <a:r>
              <a:rPr lang="en-ZA" dirty="0"/>
              <a:t> Economic factors may also play a role in determining the priority given to competition development.</a:t>
            </a:r>
            <a:endParaRPr lang="en-ZA" sz="2404" dirty="0"/>
          </a:p>
          <a:p>
            <a:pPr lvl="1"/>
            <a:r>
              <a:rPr lang="en-ZA" b="1" dirty="0">
                <a:solidFill>
                  <a:srgbClr val="FF0000"/>
                </a:solidFill>
              </a:rPr>
              <a:t>Budget Considerations:</a:t>
            </a:r>
            <a:r>
              <a:rPr lang="en-ZA" dirty="0">
                <a:solidFill>
                  <a:srgbClr val="FF0000"/>
                </a:solidFill>
              </a:rPr>
              <a:t> </a:t>
            </a:r>
            <a:r>
              <a:rPr lang="en-ZA" dirty="0"/>
              <a:t>The allocation of resources and budget constraints can impact a country's ability to develop and enforce competition laws effectively.</a:t>
            </a:r>
            <a:endParaRPr lang="en-ZA" sz="2404" dirty="0"/>
          </a:p>
          <a:p>
            <a:pPr lvl="0" algn="just"/>
            <a:endParaRPr lang="en-ZA" dirty="0"/>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5</a:t>
            </a:fld>
            <a:endParaRPr lang="en-US"/>
          </a:p>
        </p:txBody>
      </p:sp>
    </p:spTree>
    <p:extLst>
      <p:ext uri="{BB962C8B-B14F-4D97-AF65-F5344CB8AC3E}">
        <p14:creationId xmlns:p14="http://schemas.microsoft.com/office/powerpoint/2010/main" val="296686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56" y="537634"/>
            <a:ext cx="10287000" cy="776582"/>
          </a:xfrm>
        </p:spPr>
        <p:txBody>
          <a:bodyPr/>
          <a:lstStyle/>
          <a:p>
            <a:pPr algn="ctr"/>
            <a:r>
              <a:rPr lang="en-ZA" b="1" dirty="0">
                <a:effectLst>
                  <a:outerShdw blurRad="38100" dist="38100" dir="2700000" algn="tl">
                    <a:srgbClr val="000000">
                      <a:alpha val="43137"/>
                    </a:srgbClr>
                  </a:outerShdw>
                </a:effectLst>
              </a:rPr>
              <a:t>Political Will the Case of  Ghana</a:t>
            </a:r>
            <a:endParaRPr lang="en-ZA" dirty="0">
              <a:effectLst>
                <a:outerShdw blurRad="38100" dist="38100" dir="2700000" algn="tl">
                  <a:srgbClr val="000000">
                    <a:alpha val="43137"/>
                  </a:srgbClr>
                </a:outerShdw>
              </a:effectLst>
            </a:endParaRPr>
          </a:p>
        </p:txBody>
      </p:sp>
      <p:pic>
        <p:nvPicPr>
          <p:cNvPr id="9" name="Picture Placeholder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2331" r="7037"/>
          <a:stretch/>
        </p:blipFill>
        <p:spPr>
          <a:xfrm>
            <a:off x="8616156" y="1743575"/>
            <a:ext cx="4947444" cy="5731022"/>
          </a:xfrm>
        </p:spPr>
      </p:pic>
      <p:sp>
        <p:nvSpPr>
          <p:cNvPr id="3" name="Content Placeholder 2"/>
          <p:cNvSpPr>
            <a:spLocks noGrp="1"/>
          </p:cNvSpPr>
          <p:nvPr>
            <p:ph type="body" sz="half" idx="2"/>
          </p:nvPr>
        </p:nvSpPr>
        <p:spPr>
          <a:xfrm>
            <a:off x="843757" y="2051050"/>
            <a:ext cx="7620000" cy="4994188"/>
          </a:xfrm>
        </p:spPr>
        <p:txBody>
          <a:bodyPr>
            <a:normAutofit/>
          </a:bodyPr>
          <a:lstStyle/>
          <a:p>
            <a:pPr marL="342900" lvl="0" indent="-342900" algn="just">
              <a:buFont typeface="Arial" panose="020B0604020202020204" pitchFamily="34" charset="0"/>
              <a:buChar char="•"/>
            </a:pPr>
            <a:r>
              <a:rPr lang="en-ZA" sz="2800" dirty="0"/>
              <a:t>In Ghana, the development of competition law has faced challenges related to political will.</a:t>
            </a:r>
          </a:p>
          <a:p>
            <a:pPr marL="342900" lvl="0" indent="-342900" algn="just">
              <a:buFont typeface="Arial" panose="020B0604020202020204" pitchFamily="34" charset="0"/>
              <a:buChar char="•"/>
            </a:pPr>
            <a:r>
              <a:rPr lang="en-ZA" sz="2800" dirty="0"/>
              <a:t>The political directorate in Ghana has shown hesitance in actively policing uncompetitive behaviour, possibly due to concerns that it could harm entrenched interests.</a:t>
            </a:r>
          </a:p>
          <a:p>
            <a:pPr marL="342900" lvl="0" indent="-342900" algn="just">
              <a:buFont typeface="Arial" panose="020B0604020202020204" pitchFamily="34" charset="0"/>
              <a:buChar char="•"/>
            </a:pPr>
            <a:r>
              <a:rPr lang="en-ZA" sz="2800" dirty="0"/>
              <a:t>Ghana currently lacks a general competition law or policy, with competition-related regulations primarily focusing on sector-specific laws, particularly in the context of merger control.</a:t>
            </a:r>
          </a:p>
          <a:p>
            <a:pPr lvl="0"/>
            <a:endParaRPr lang="en-ZA" sz="2800" dirty="0"/>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6</a:t>
            </a:fld>
            <a:endParaRPr lang="en-US"/>
          </a:p>
        </p:txBody>
      </p:sp>
    </p:spTree>
    <p:extLst>
      <p:ext uri="{BB962C8B-B14F-4D97-AF65-F5344CB8AC3E}">
        <p14:creationId xmlns:p14="http://schemas.microsoft.com/office/powerpoint/2010/main" val="296411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49" y="429360"/>
            <a:ext cx="12365415" cy="1105944"/>
          </a:xfrm>
        </p:spPr>
        <p:txBody>
          <a:bodyPr anchor="ctr">
            <a:normAutofit/>
          </a:bodyPr>
          <a:lstStyle/>
          <a:p>
            <a:pPr algn="ctr"/>
            <a:r>
              <a:rPr lang="en-ZA" b="1" dirty="0">
                <a:effectLst>
                  <a:outerShdw blurRad="38100" dist="38100" dir="2700000" algn="tl">
                    <a:srgbClr val="000000">
                      <a:alpha val="43137"/>
                    </a:srgbClr>
                  </a:outerShdw>
                </a:effectLst>
              </a:rPr>
              <a:t>Ongoing Efforts in Ghana</a:t>
            </a:r>
          </a:p>
        </p:txBody>
      </p:sp>
      <p:sp>
        <p:nvSpPr>
          <p:cNvPr id="3" name="Content Placeholder 2"/>
          <p:cNvSpPr>
            <a:spLocks noGrp="1"/>
          </p:cNvSpPr>
          <p:nvPr>
            <p:ph idx="1"/>
          </p:nvPr>
        </p:nvSpPr>
        <p:spPr>
          <a:xfrm>
            <a:off x="985649" y="1746250"/>
            <a:ext cx="12365415" cy="5517401"/>
          </a:xfrm>
        </p:spPr>
        <p:txBody>
          <a:bodyPr>
            <a:normAutofit fontScale="92500"/>
          </a:bodyPr>
          <a:lstStyle/>
          <a:p>
            <a:pPr lvl="0" algn="just"/>
            <a:r>
              <a:rPr lang="en-ZA" sz="3600" dirty="0"/>
              <a:t>In response to the demand for competition regulation, the Ghanaian government has taken steps to introduce a competition law.</a:t>
            </a:r>
          </a:p>
          <a:p>
            <a:pPr marL="0" lvl="0" indent="0" algn="just">
              <a:buNone/>
            </a:pPr>
            <a:endParaRPr lang="en-ZA" sz="3600" dirty="0"/>
          </a:p>
          <a:p>
            <a:pPr lvl="0" algn="just"/>
            <a:r>
              <a:rPr lang="en-ZA" sz="3600" dirty="0"/>
              <a:t>As of 2020, a draft Competition and Fair-Trade Practices Bill (the "Competition Bill") was undergoing further review by the Ministry of Trade and was set to be resubmitted to Cabinet.</a:t>
            </a:r>
          </a:p>
          <a:p>
            <a:pPr marL="0" lvl="0" indent="0" algn="just">
              <a:buNone/>
            </a:pPr>
            <a:endParaRPr lang="en-ZA" sz="3600" dirty="0"/>
          </a:p>
          <a:p>
            <a:pPr lvl="0" algn="just"/>
            <a:r>
              <a:rPr lang="en-ZA" sz="3600" dirty="0"/>
              <a:t>The primary objective of the Competition Bill is to create a framework for fair competition, address antitrust matters such as abuse of dominance, and regulate anti-competitive practices.</a:t>
            </a:r>
          </a:p>
          <a:p>
            <a:pPr lvl="0" algn="just"/>
            <a:endParaRPr lang="en-ZA" sz="3600"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dirty="0"/>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7</a:t>
            </a:fld>
            <a:endParaRPr lang="en-US"/>
          </a:p>
        </p:txBody>
      </p:sp>
    </p:spTree>
    <p:extLst>
      <p:ext uri="{BB962C8B-B14F-4D97-AF65-F5344CB8AC3E}">
        <p14:creationId xmlns:p14="http://schemas.microsoft.com/office/powerpoint/2010/main" val="355111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49" y="429360"/>
            <a:ext cx="12365415" cy="1316890"/>
          </a:xfrm>
        </p:spPr>
        <p:txBody>
          <a:bodyPr/>
          <a:lstStyle/>
          <a:p>
            <a:pPr algn="ctr"/>
            <a:r>
              <a:rPr lang="en-ZA" b="1" dirty="0"/>
              <a:t>Key Lessons from Ghana</a:t>
            </a:r>
            <a:endParaRPr lang="en-ZA" dirty="0"/>
          </a:p>
        </p:txBody>
      </p:sp>
      <p:sp>
        <p:nvSpPr>
          <p:cNvPr id="3" name="Content Placeholder 2"/>
          <p:cNvSpPr>
            <a:spLocks noGrp="1"/>
          </p:cNvSpPr>
          <p:nvPr>
            <p:ph idx="1"/>
          </p:nvPr>
        </p:nvSpPr>
        <p:spPr>
          <a:xfrm>
            <a:off x="767557" y="1746250"/>
            <a:ext cx="12583508" cy="5517401"/>
          </a:xfrm>
        </p:spPr>
        <p:txBody>
          <a:bodyPr>
            <a:normAutofit fontScale="85000" lnSpcReduction="20000"/>
          </a:bodyPr>
          <a:lstStyle/>
          <a:p>
            <a:endParaRPr lang="en-ZA" dirty="0">
              <a:solidFill>
                <a:srgbClr val="FF0000"/>
              </a:solidFill>
            </a:endParaRPr>
          </a:p>
          <a:p>
            <a:r>
              <a:rPr lang="en-ZA" dirty="0">
                <a:solidFill>
                  <a:srgbClr val="FF0000"/>
                </a:solidFill>
              </a:rPr>
              <a:t>Surveys conducted by </a:t>
            </a:r>
            <a:r>
              <a:rPr lang="en-ZA" dirty="0" err="1">
                <a:solidFill>
                  <a:srgbClr val="FF0000"/>
                </a:solidFill>
              </a:rPr>
              <a:t>Zakari</a:t>
            </a:r>
            <a:r>
              <a:rPr lang="en-ZA" dirty="0">
                <a:solidFill>
                  <a:srgbClr val="FF0000"/>
                </a:solidFill>
              </a:rPr>
              <a:t> and </a:t>
            </a:r>
            <a:r>
              <a:rPr lang="en-ZA" dirty="0" err="1">
                <a:solidFill>
                  <a:srgbClr val="FF0000"/>
                </a:solidFill>
              </a:rPr>
              <a:t>Adomako</a:t>
            </a:r>
            <a:r>
              <a:rPr lang="en-ZA" dirty="0">
                <a:solidFill>
                  <a:srgbClr val="FF0000"/>
                </a:solidFill>
              </a:rPr>
              <a:t> in 2015 found;</a:t>
            </a:r>
          </a:p>
          <a:p>
            <a:pPr marL="0" indent="0">
              <a:buNone/>
            </a:pPr>
            <a:endParaRPr lang="en-ZA" dirty="0">
              <a:solidFill>
                <a:srgbClr val="FF0000"/>
              </a:solidFill>
            </a:endParaRPr>
          </a:p>
          <a:p>
            <a:pPr lvl="0" algn="just"/>
            <a:r>
              <a:rPr lang="en-ZA" dirty="0"/>
              <a:t>Large firms in Ghana dominate markets and sometimes engage in anti competitive conduct and abusive practices due to their dominant positions.</a:t>
            </a:r>
          </a:p>
          <a:p>
            <a:pPr marL="0" lvl="0" indent="0" algn="just">
              <a:buNone/>
            </a:pPr>
            <a:endParaRPr lang="en-ZA" dirty="0"/>
          </a:p>
          <a:p>
            <a:pPr lvl="0" algn="just"/>
            <a:r>
              <a:rPr lang="en-ZA" dirty="0"/>
              <a:t> The majority of participating firms expressed a need for Ghana to establish a competition regime, and consumers anticipated various benefits from its introduction.</a:t>
            </a:r>
          </a:p>
          <a:p>
            <a:pPr marL="0" lvl="0" indent="0" algn="just">
              <a:buNone/>
            </a:pPr>
            <a:endParaRPr lang="en-ZA" dirty="0"/>
          </a:p>
          <a:p>
            <a:pPr algn="just"/>
            <a:r>
              <a:rPr lang="en-GB" sz="3200" dirty="0"/>
              <a:t>Ghana's experience highlights the significance of political will in driving the development of competition laws. It underscores the need for government leaders to prioritize competition policy and actively support its enforcement to ensure a fair and competitive business environment.</a:t>
            </a:r>
            <a:endParaRPr lang="en-ZA" sz="3200" dirty="0"/>
          </a:p>
          <a:p>
            <a:pPr lvl="0" algn="just"/>
            <a:endParaRPr lang="en-ZA" dirty="0"/>
          </a:p>
          <a:p>
            <a:pPr algn="just"/>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8</a:t>
            </a:fld>
            <a:endParaRPr lang="en-US"/>
          </a:p>
        </p:txBody>
      </p:sp>
    </p:spTree>
    <p:extLst>
      <p:ext uri="{BB962C8B-B14F-4D97-AF65-F5344CB8AC3E}">
        <p14:creationId xmlns:p14="http://schemas.microsoft.com/office/powerpoint/2010/main" val="371624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56" y="552326"/>
            <a:ext cx="11353800" cy="1578788"/>
          </a:xfrm>
        </p:spPr>
        <p:txBody>
          <a:bodyPr>
            <a:normAutofit/>
          </a:bodyPr>
          <a:lstStyle/>
          <a:p>
            <a:pPr algn="ctr"/>
            <a:r>
              <a:rPr lang="en-ZA" b="1" dirty="0">
                <a:effectLst>
                  <a:outerShdw blurRad="38100" dist="38100" dir="2700000" algn="tl">
                    <a:srgbClr val="000000">
                      <a:alpha val="43137"/>
                    </a:srgbClr>
                  </a:outerShdw>
                </a:effectLst>
              </a:rPr>
              <a:t>Implications of Crisis Response on Competition Law</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5649" y="2355850"/>
            <a:ext cx="12365415" cy="4907801"/>
          </a:xfrm>
        </p:spPr>
        <p:txBody>
          <a:bodyPr>
            <a:normAutofit lnSpcReduction="10000"/>
          </a:bodyPr>
          <a:lstStyle/>
          <a:p>
            <a:pPr lvl="0" algn="just"/>
            <a:r>
              <a:rPr lang="en-ZA" dirty="0"/>
              <a:t>The way competition law is treated during crises holds significant implications for the development of competition authorities in Africa.</a:t>
            </a:r>
          </a:p>
          <a:p>
            <a:pPr marL="0" lvl="0" indent="0" algn="just">
              <a:buNone/>
            </a:pPr>
            <a:endParaRPr lang="en-ZA" dirty="0"/>
          </a:p>
          <a:p>
            <a:pPr lvl="0" algn="just"/>
            <a:r>
              <a:rPr lang="en-ZA" dirty="0"/>
              <a:t>Governments during times of crisis may prioritize </a:t>
            </a:r>
            <a:r>
              <a:rPr lang="en-ZA" dirty="0">
                <a:solidFill>
                  <a:srgbClr val="FF0000"/>
                </a:solidFill>
              </a:rPr>
              <a:t>short-term economic stability over competition concerns.</a:t>
            </a:r>
          </a:p>
          <a:p>
            <a:pPr marL="0" lvl="0" indent="0" algn="just">
              <a:buNone/>
            </a:pPr>
            <a:endParaRPr lang="en-ZA" dirty="0">
              <a:solidFill>
                <a:srgbClr val="FF0000"/>
              </a:solidFill>
            </a:endParaRPr>
          </a:p>
          <a:p>
            <a:pPr lvl="0" algn="just"/>
            <a:r>
              <a:rPr lang="en-ZA" dirty="0"/>
              <a:t>This can result in </a:t>
            </a:r>
            <a:r>
              <a:rPr lang="en-ZA" dirty="0">
                <a:solidFill>
                  <a:srgbClr val="FF0000"/>
                </a:solidFill>
              </a:rPr>
              <a:t>weakened enforcement </a:t>
            </a:r>
            <a:r>
              <a:rPr lang="en-ZA" dirty="0"/>
              <a:t>of competition laws and reduced support for competition authorities, potentially hindering their ability to address anti-competitive practices and promote fair competition.</a:t>
            </a:r>
          </a:p>
          <a:p>
            <a:endParaRPr lang="en-ZA" dirty="0"/>
          </a:p>
        </p:txBody>
      </p:sp>
      <p:sp>
        <p:nvSpPr>
          <p:cNvPr id="4" name="Date Placeholder 3"/>
          <p:cNvSpPr>
            <a:spLocks noGrp="1"/>
          </p:cNvSpPr>
          <p:nvPr>
            <p:ph type="dt" sz="half" idx="10"/>
          </p:nvPr>
        </p:nvSpPr>
        <p:spPr/>
        <p:txBody>
          <a:bodyPr/>
          <a:lstStyle/>
          <a:p>
            <a:fld id="{B81E13A6-E05A-4CB0-A878-AE0F9D67F66D}" type="datetime1">
              <a:rPr lang="en-US" smtClean="0"/>
              <a:t>10/4/2023</a:t>
            </a:fld>
            <a:endParaRPr lang="en-US"/>
          </a:p>
        </p:txBody>
      </p:sp>
      <p:sp>
        <p:nvSpPr>
          <p:cNvPr id="5" name="Footer Placeholder 4"/>
          <p:cNvSpPr>
            <a:spLocks noGrp="1"/>
          </p:cNvSpPr>
          <p:nvPr>
            <p:ph type="ftr" sz="quarter" idx="11"/>
          </p:nvPr>
        </p:nvSpPr>
        <p:spPr/>
        <p:txBody>
          <a:bodyPr/>
          <a:lstStyle/>
          <a:p>
            <a:r>
              <a:rPr lang="en-US"/>
              <a:t>Competition and Consumer Protection Commission</a:t>
            </a:r>
          </a:p>
        </p:txBody>
      </p:sp>
      <p:sp>
        <p:nvSpPr>
          <p:cNvPr id="6" name="Slide Number Placeholder 5"/>
          <p:cNvSpPr>
            <a:spLocks noGrp="1"/>
          </p:cNvSpPr>
          <p:nvPr>
            <p:ph type="sldNum" sz="quarter" idx="12"/>
          </p:nvPr>
        </p:nvSpPr>
        <p:spPr/>
        <p:txBody>
          <a:bodyPr/>
          <a:lstStyle/>
          <a:p>
            <a:fld id="{3AB4E190-67A4-45D7-9A0F-F3CDE87C54D3}" type="slidenum">
              <a:rPr lang="en-US" smtClean="0"/>
              <a:t>9</a:t>
            </a:fld>
            <a:endParaRPr lang="en-US"/>
          </a:p>
        </p:txBody>
      </p:sp>
    </p:spTree>
    <p:extLst>
      <p:ext uri="{BB962C8B-B14F-4D97-AF65-F5344CB8AC3E}">
        <p14:creationId xmlns:p14="http://schemas.microsoft.com/office/powerpoint/2010/main" val="334682214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2291</Words>
  <Application>Microsoft Office PowerPoint</Application>
  <PresentationFormat>Custom</PresentationFormat>
  <Paragraphs>269</Paragraphs>
  <Slides>27</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Arial</vt:lpstr>
      <vt:lpstr>Arial Nova</vt:lpstr>
      <vt:lpstr>Calibri</vt:lpstr>
      <vt:lpstr>Calibri heading</vt:lpstr>
      <vt:lpstr>Calibri Light</vt:lpstr>
      <vt:lpstr>Constantia</vt:lpstr>
      <vt:lpstr>Raavi</vt:lpstr>
      <vt:lpstr>Trebuchet MS</vt:lpstr>
      <vt:lpstr>1_Custom Design</vt:lpstr>
      <vt:lpstr>Custom Design</vt:lpstr>
      <vt:lpstr>2_Custom Design</vt:lpstr>
      <vt:lpstr>4_Custom Design</vt:lpstr>
      <vt:lpstr>Berlin</vt:lpstr>
      <vt:lpstr>   The Development of Competition Authorities in Africa and Practical  Challenges in Building Competition Regimes</vt:lpstr>
      <vt:lpstr>Presentation Outline </vt:lpstr>
      <vt:lpstr>Overview of Competition Regimes in Africa</vt:lpstr>
      <vt:lpstr>Proliferation of competition law in Africa</vt:lpstr>
      <vt:lpstr> Prioritisation of Competition Law</vt:lpstr>
      <vt:lpstr>Political Will the Case of  Ghana</vt:lpstr>
      <vt:lpstr>Ongoing Efforts in Ghana</vt:lpstr>
      <vt:lpstr>Key Lessons from Ghana</vt:lpstr>
      <vt:lpstr>Implications of Crisis Response on Competition Law</vt:lpstr>
      <vt:lpstr>Response During the COVID-19 Pandemic</vt:lpstr>
      <vt:lpstr>Competition and Consumer Protection Commission</vt:lpstr>
      <vt:lpstr>Operational Disruptions and Delays</vt:lpstr>
      <vt:lpstr>Botswana and South Africa's Response</vt:lpstr>
      <vt:lpstr>Practical Challenges in Building Competition Regimes</vt:lpstr>
      <vt:lpstr>Political Resistance</vt:lpstr>
      <vt:lpstr>The Case of Zambia</vt:lpstr>
      <vt:lpstr>Governance Deficiencies and Policy Formulation Challenges</vt:lpstr>
      <vt:lpstr>Zambia's Solution through Advocacy</vt:lpstr>
      <vt:lpstr>Concerns in Ethiopia</vt:lpstr>
      <vt:lpstr>Implications Beyond National Borders</vt:lpstr>
      <vt:lpstr>The Need for Autonomy and Impartiality</vt:lpstr>
      <vt:lpstr>Absence of a Competition Culture</vt:lpstr>
      <vt:lpstr>The Case of Burundi</vt:lpstr>
      <vt:lpstr>Technical Assistance and Capacity Building</vt:lpstr>
      <vt:lpstr>Conclusion</vt:lpstr>
      <vt:lpstr>Recommendations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dc:creator>
  <cp:lastModifiedBy>simon roberts</cp:lastModifiedBy>
  <cp:revision>237</cp:revision>
  <dcterms:created xsi:type="dcterms:W3CDTF">2013-02-06T12:04:00Z</dcterms:created>
  <dcterms:modified xsi:type="dcterms:W3CDTF">2023-10-04T13:47:10Z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2817F45808354B1BB739B6A6139F2902</vt:lpwstr>
  </property>
  <property fmtid="{D5CDD505-2E9C-101B-9397-08002B2CF9AE}" pid="3" name="KSOProductBuildVer">
    <vt:lpwstr>1033-11.2.0.11042</vt:lpwstr>
  </property>
</Properties>
</file>